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62" r:id="rId5"/>
  </p:sldMasterIdLst>
  <p:notesMasterIdLst>
    <p:notesMasterId r:id="rId25"/>
  </p:notesMasterIdLst>
  <p:handoutMasterIdLst>
    <p:handoutMasterId r:id="rId26"/>
  </p:handoutMasterIdLst>
  <p:sldIdLst>
    <p:sldId id="256" r:id="rId6"/>
    <p:sldId id="511" r:id="rId7"/>
    <p:sldId id="363" r:id="rId8"/>
    <p:sldId id="934" r:id="rId9"/>
    <p:sldId id="498" r:id="rId10"/>
    <p:sldId id="499" r:id="rId11"/>
    <p:sldId id="500" r:id="rId12"/>
    <p:sldId id="497" r:id="rId13"/>
    <p:sldId id="504" r:id="rId14"/>
    <p:sldId id="503" r:id="rId15"/>
    <p:sldId id="478" r:id="rId16"/>
    <p:sldId id="935" r:id="rId17"/>
    <p:sldId id="937" r:id="rId18"/>
    <p:sldId id="939" r:id="rId19"/>
    <p:sldId id="936" r:id="rId20"/>
    <p:sldId id="938" r:id="rId21"/>
    <p:sldId id="940" r:id="rId22"/>
    <p:sldId id="506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DCB45-A3C7-2681-9CC4-D83BD118B667}" name="BELLALI Allan" initials="BA" userId="S::allan.bellali@iledefrance-nature.fr::137de17d-ad57-4ed1-a33d-fe271ef32f9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TO Valérie" initials="DV" lastIdx="2" clrIdx="0">
    <p:extLst>
      <p:ext uri="{19B8F6BF-5375-455C-9EA6-DF929625EA0E}">
        <p15:presenceInfo xmlns:p15="http://schemas.microsoft.com/office/powerpoint/2012/main" userId="S-1-5-21-776561741-117609710-725345543-103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18"/>
    <a:srgbClr val="7BB926"/>
    <a:srgbClr val="005DA2"/>
    <a:srgbClr val="FFFF00"/>
    <a:srgbClr val="F7A600"/>
    <a:srgbClr val="FFCC00"/>
    <a:srgbClr val="F955D6"/>
    <a:srgbClr val="EDEBE9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76178D-E323-4522-8B61-772C5555CD85}" v="4" dt="2025-10-10T09:08:17.296"/>
  </p1510:revLst>
</p1510:revInfo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ESSIS Alice" userId="S::alice.plessis@iledefrance-nature.fr::7bf88c60-d294-4fcc-a54b-bd89165032de" providerId="AD" clId="Web-{C876178D-E323-4522-8B61-772C5555CD85}"/>
    <pc:docChg chg="delSld">
      <pc:chgData name="PLESSIS Alice" userId="S::alice.plessis@iledefrance-nature.fr::7bf88c60-d294-4fcc-a54b-bd89165032de" providerId="AD" clId="Web-{C876178D-E323-4522-8B61-772C5555CD85}" dt="2025-10-10T09:08:17.296" v="3"/>
      <pc:docMkLst>
        <pc:docMk/>
      </pc:docMkLst>
      <pc:sldChg chg="del">
        <pc:chgData name="PLESSIS Alice" userId="S::alice.plessis@iledefrance-nature.fr::7bf88c60-d294-4fcc-a54b-bd89165032de" providerId="AD" clId="Web-{C876178D-E323-4522-8B61-772C5555CD85}" dt="2025-10-10T09:08:13.624" v="2"/>
        <pc:sldMkLst>
          <pc:docMk/>
          <pc:sldMk cId="2286123419" sldId="507"/>
        </pc:sldMkLst>
      </pc:sldChg>
      <pc:sldChg chg="del">
        <pc:chgData name="PLESSIS Alice" userId="S::alice.plessis@iledefrance-nature.fr::7bf88c60-d294-4fcc-a54b-bd89165032de" providerId="AD" clId="Web-{C876178D-E323-4522-8B61-772C5555CD85}" dt="2025-10-10T09:08:17.296" v="3"/>
        <pc:sldMkLst>
          <pc:docMk/>
          <pc:sldMk cId="3199607461" sldId="508"/>
        </pc:sldMkLst>
      </pc:sldChg>
      <pc:sldChg chg="del">
        <pc:chgData name="PLESSIS Alice" userId="S::alice.plessis@iledefrance-nature.fr::7bf88c60-d294-4fcc-a54b-bd89165032de" providerId="AD" clId="Web-{C876178D-E323-4522-8B61-772C5555CD85}" dt="2025-10-10T09:08:10.014" v="0"/>
        <pc:sldMkLst>
          <pc:docMk/>
          <pc:sldMk cId="375941545" sldId="509"/>
        </pc:sldMkLst>
      </pc:sldChg>
      <pc:sldChg chg="del">
        <pc:chgData name="PLESSIS Alice" userId="S::alice.plessis@iledefrance-nature.fr::7bf88c60-d294-4fcc-a54b-bd89165032de" providerId="AD" clId="Web-{C876178D-E323-4522-8B61-772C5555CD85}" dt="2025-10-10T09:08:11.764" v="1"/>
        <pc:sldMkLst>
          <pc:docMk/>
          <pc:sldMk cId="596206647" sldId="51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eviledefrancefr.sharepoint.com/sites/AMIRetournatureenville/Documents%20partages/General/AMI_Suiv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[AMI_Suivi.XLSX]TCD!Tableau croisé dynamique1</c:name>
    <c:fmtId val="4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3.0478443239249968E-2"/>
              <c:y val="0.102060735398729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272440234551194"/>
                  <c:h val="0.17124610591900311"/>
                </c:manualLayout>
              </c15:layout>
            </c:ext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5.7338603987086185E-2"/>
              <c:y val="0.1517327740574484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7.125625534967811E-2"/>
              <c:y val="0.1824362842495155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fld id="{721248A1-5A32-4E06-AC90-0D518DA4A873}" type="CATEGORYNAME">
                  <a:rPr lang="en-US"/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t>[NOM DE CATÉGORIE]</a:t>
                </a:fld>
                <a:endParaRPr lang="en-US"/>
              </a:p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2778053622864124"/>
              <c:y val="5.067677288002551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11231393775372"/>
                  <c:h val="0.11200946844261289"/>
                </c:manualLayout>
              </c15:layout>
            </c:ext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5219985864419175"/>
              <c:y val="-2.85090882331297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893549842129005"/>
                  <c:h val="0.11200946844261289"/>
                </c:manualLayout>
              </c15:layout>
            </c:ext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1973050053452385"/>
              <c:y val="-9.969828537787928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9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10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9.5726011244534864E-2"/>
              <c:y val="0.1329602374469546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3.0478443239249968E-2"/>
              <c:y val="0.102060735398729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272440234551194"/>
                  <c:h val="0.17124610591900311"/>
                </c:manualLayout>
              </c15:layout>
            </c:ext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5.7338603987086185E-2"/>
              <c:y val="0.1517327740574484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7.125625534967811E-2"/>
              <c:y val="0.1824362842495155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fld id="{721248A1-5A32-4E06-AC90-0D518DA4A873}" type="CATEGORYNAME">
                  <a:rPr lang="en-US"/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t>[NOM DE CATÉGORIE]</a:t>
                </a:fld>
                <a:endParaRPr lang="en-US"/>
              </a:p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2778053622864124"/>
              <c:y val="5.067677288002551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11231393775372"/>
                  <c:h val="0.11200946844261289"/>
                </c:manualLayout>
              </c15:layout>
            </c:ext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5219985864419175"/>
              <c:y val="-2.85090882331297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893549842129005"/>
                  <c:h val="0.11200946844261289"/>
                </c:manualLayout>
              </c15:layout>
            </c:ext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1973050053452385"/>
              <c:y val="-9.969828537787928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20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21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9.5726011244534864E-2"/>
              <c:y val="0.1329602374469546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3.0478443239249968E-2"/>
              <c:y val="0.102060735398729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272440234551194"/>
                  <c:h val="0.17124610591900311"/>
                </c:manualLayout>
              </c15:layout>
            </c:ext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5.7338603987086185E-2"/>
              <c:y val="0.1517327740574484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7.125625534967811E-2"/>
              <c:y val="0.18243628424951555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fld id="{721248A1-5A32-4E06-AC90-0D518DA4A873}" type="CATEGORYNAME">
                  <a:rPr lang="en-US"/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t>[NOM DE CATÉGORIE]</a:t>
                </a:fld>
                <a:endParaRPr lang="en-US"/>
              </a:p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2778053622864124"/>
              <c:y val="5.067677288002551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11231393775372"/>
                  <c:h val="0.11200946844261289"/>
                </c:manualLayout>
              </c15:layout>
            </c:ext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5219985864419175"/>
              <c:y val="-2.85090882331297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3893549842129005"/>
                  <c:h val="0.11200946844261289"/>
                </c:manualLayout>
              </c15:layout>
            </c:ext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-0.11973050053452385"/>
              <c:y val="-9.969828537787928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31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32"/>
        <c:spPr>
          <a:solidFill>
            <a:schemeClr val="accent1"/>
          </a:soli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dLbl>
          <c:idx val="0"/>
          <c:layout>
            <c:manualLayout>
              <c:x val="9.5726011244534864E-2"/>
              <c:y val="0.1329602374469546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TCD!$B$3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F3-4A80-B15E-37A76BD9DB3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F3-4A80-B15E-37A76BD9DB3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0F3-4A80-B15E-37A76BD9DB3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0F3-4A80-B15E-37A76BD9DB34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0F3-4A80-B15E-37A76BD9DB3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0F3-4A80-B15E-37A76BD9DB34}"/>
              </c:ext>
            </c:extLst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0F3-4A80-B15E-37A76BD9DB3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0F3-4A80-B15E-37A76BD9DB3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0F3-4A80-B15E-37A76BD9DB34}"/>
              </c:ext>
            </c:extLst>
          </c:dPt>
          <c:dPt>
            <c:idx val="9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0F3-4A80-B15E-37A76BD9DB34}"/>
              </c:ext>
            </c:extLst>
          </c:dPt>
          <c:dLbls>
            <c:dLbl>
              <c:idx val="0"/>
              <c:layout>
                <c:manualLayout>
                  <c:x val="5.173085781100463E-3"/>
                  <c:y val="3.35249098535580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72440234551194"/>
                      <c:h val="0.17124610591900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F3-4A80-B15E-37A76BD9DB34}"/>
                </c:ext>
              </c:extLst>
            </c:dLbl>
            <c:dLbl>
              <c:idx val="1"/>
              <c:layout>
                <c:manualLayout>
                  <c:x val="-6.8198849974605682E-3"/>
                  <c:y val="0.148617509259940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F3-4A80-B15E-37A76BD9DB34}"/>
                </c:ext>
              </c:extLst>
            </c:dLbl>
            <c:dLbl>
              <c:idx val="2"/>
              <c:layout>
                <c:manualLayout>
                  <c:x val="-4.0226281331827492E-2"/>
                  <c:y val="0.24474158019967129"/>
                </c:manualLayout>
              </c:layout>
              <c:tx>
                <c:rich>
                  <a:bodyPr/>
                  <a:lstStyle/>
                  <a:p>
                    <a:fld id="{721248A1-5A32-4E06-AC90-0D518DA4A873}" type="CATEGORYNAME">
                      <a:rPr lang="en-US"/>
                      <a:pPr/>
                      <a:t>[NOM DE CATÉGORIE]</a:t>
                    </a:fld>
                    <a:endParaRPr lang="en-US"/>
                  </a:p>
                  <a:p>
                    <a:r>
                      <a:rPr lang="en-US"/>
                      <a:t>10%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0F3-4A80-B15E-37A76BD9DB3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F3-4A80-B15E-37A76BD9DB34}"/>
                </c:ext>
              </c:extLst>
            </c:dLbl>
            <c:dLbl>
              <c:idx val="4"/>
              <c:layout>
                <c:manualLayout>
                  <c:x val="-0.12778053622864124"/>
                  <c:y val="5.06767728800255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231393775372"/>
                      <c:h val="0.112009468442612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0F3-4A80-B15E-37A76BD9DB34}"/>
                </c:ext>
              </c:extLst>
            </c:dLbl>
            <c:dLbl>
              <c:idx val="5"/>
              <c:layout>
                <c:manualLayout>
                  <c:x val="-0.15219985864419175"/>
                  <c:y val="-2.85090882331297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3549842129005"/>
                      <c:h val="0.112009468442612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0F3-4A80-B15E-37A76BD9DB34}"/>
                </c:ext>
              </c:extLst>
            </c:dLbl>
            <c:dLbl>
              <c:idx val="6"/>
              <c:layout>
                <c:manualLayout>
                  <c:x val="-0.11973050053452385"/>
                  <c:y val="-9.96982853778792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F3-4A80-B15E-37A76BD9DB34}"/>
                </c:ext>
              </c:extLst>
            </c:dLbl>
            <c:dLbl>
              <c:idx val="9"/>
              <c:layout>
                <c:manualLayout>
                  <c:x val="9.5726011244534864E-2"/>
                  <c:y val="0.132960237446954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F3-4A80-B15E-37A76BD9DB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TCD!$A$4:$A$14</c:f>
              <c:strCache>
                <c:ptCount val="10"/>
                <c:pt idx="0">
                  <c:v>Voirie/ Stationnement</c:v>
                </c:pt>
                <c:pt idx="1">
                  <c:v>Cimetières</c:v>
                </c:pt>
                <c:pt idx="2">
                  <c:v>Multisites/Autres</c:v>
                </c:pt>
                <c:pt idx="3">
                  <c:v>Global</c:v>
                </c:pt>
                <c:pt idx="4">
                  <c:v>Restauration de milieux naturels</c:v>
                </c:pt>
                <c:pt idx="5">
                  <c:v>Agroécologie/Agriculture urbaine</c:v>
                </c:pt>
                <c:pt idx="6">
                  <c:v>Trame verte et bleue</c:v>
                </c:pt>
                <c:pt idx="7">
                  <c:v>Ecoles/Stades</c:v>
                </c:pt>
                <c:pt idx="8">
                  <c:v>Espaces publics (places/marchés...)</c:v>
                </c:pt>
                <c:pt idx="9">
                  <c:v>Espaces verts</c:v>
                </c:pt>
              </c:strCache>
            </c:strRef>
          </c:cat>
          <c:val>
            <c:numRef>
              <c:f>TCD!$B$4:$B$14</c:f>
              <c:numCache>
                <c:formatCode>General</c:formatCode>
                <c:ptCount val="10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15</c:v>
                </c:pt>
                <c:pt idx="7">
                  <c:v>18</c:v>
                </c:pt>
                <c:pt idx="8">
                  <c:v>26</c:v>
                </c:pt>
                <c:pt idx="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0F3-4A80-B15E-37A76BD9DB3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Catego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CD1ED2-317F-4FE0-B8AB-916F2BF47169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fr-FR"/>
        </a:p>
      </dgm:t>
    </dgm:pt>
    <dgm:pt modelId="{FF1DBAE5-8D1F-4DE8-9378-8B54429684CB}">
      <dgm:prSet phldrT="[Texte]"/>
      <dgm:spPr>
        <a:solidFill>
          <a:schemeClr val="accent1"/>
        </a:solidFill>
      </dgm:spPr>
      <dgm:t>
        <a:bodyPr/>
        <a:lstStyle/>
        <a:p>
          <a:r>
            <a:rPr lang="fr-FR" noProof="0" dirty="0"/>
            <a:t>Région IDF</a:t>
          </a:r>
        </a:p>
      </dgm:t>
    </dgm:pt>
    <dgm:pt modelId="{41F3E34D-34E0-4ADB-A4A0-5932675E5AA0}" type="parTrans" cxnId="{048D1242-AB44-4763-B0B7-4785F9AEEB60}">
      <dgm:prSet/>
      <dgm:spPr/>
      <dgm:t>
        <a:bodyPr/>
        <a:lstStyle/>
        <a:p>
          <a:endParaRPr lang="fr-FR"/>
        </a:p>
      </dgm:t>
    </dgm:pt>
    <dgm:pt modelId="{549C0772-7007-4038-9A92-A08F0158C10B}" type="sibTrans" cxnId="{048D1242-AB44-4763-B0B7-4785F9AEEB60}">
      <dgm:prSet/>
      <dgm:spPr/>
      <dgm:t>
        <a:bodyPr/>
        <a:lstStyle/>
        <a:p>
          <a:endParaRPr lang="fr-FR"/>
        </a:p>
      </dgm:t>
    </dgm:pt>
    <dgm:pt modelId="{3190948F-019E-4BE4-9B12-82E9ADD62ACE}">
      <dgm:prSet phldrT="[Texte]"/>
      <dgm:spPr/>
      <dgm:t>
        <a:bodyPr/>
        <a:lstStyle/>
        <a:p>
          <a:r>
            <a:rPr lang="fr-FR" noProof="0" dirty="0"/>
            <a:t>Îlots de fraicheur : renaturer et désimperméabiliser (cours d’écoles, espaces publics, toitures végétalisées)</a:t>
          </a:r>
        </a:p>
      </dgm:t>
    </dgm:pt>
    <dgm:pt modelId="{E584198D-827A-4AB1-92E6-B24957F7034F}" type="parTrans" cxnId="{7E08590D-D5D6-4D39-96F6-346940495A21}">
      <dgm:prSet/>
      <dgm:spPr/>
      <dgm:t>
        <a:bodyPr/>
        <a:lstStyle/>
        <a:p>
          <a:endParaRPr lang="fr-FR"/>
        </a:p>
      </dgm:t>
    </dgm:pt>
    <dgm:pt modelId="{EFC51566-0C91-4B35-9529-C62E85469D37}" type="sibTrans" cxnId="{7E08590D-D5D6-4D39-96F6-346940495A21}">
      <dgm:prSet/>
      <dgm:spPr/>
      <dgm:t>
        <a:bodyPr/>
        <a:lstStyle/>
        <a:p>
          <a:endParaRPr lang="fr-FR"/>
        </a:p>
      </dgm:t>
    </dgm:pt>
    <dgm:pt modelId="{C55BBB95-93B7-4975-A6BE-95B69FE24198}">
      <dgm:prSet phldrT="[Texte]"/>
      <dgm:spPr/>
      <dgm:t>
        <a:bodyPr/>
        <a:lstStyle/>
        <a:p>
          <a:r>
            <a:rPr lang="fr-FR" noProof="0" dirty="0"/>
            <a:t>12</a:t>
          </a:r>
          <a:r>
            <a:rPr lang="fr-FR" baseline="30000" noProof="0" dirty="0"/>
            <a:t>ème</a:t>
          </a:r>
          <a:r>
            <a:rPr lang="fr-FR" noProof="0" dirty="0"/>
            <a:t> programme : « Programme Eau, climat &amp; biodiversité » </a:t>
          </a:r>
        </a:p>
      </dgm:t>
    </dgm:pt>
    <dgm:pt modelId="{B89D4404-F85B-4F6E-9A4D-89D1C2E54C04}" type="parTrans" cxnId="{250769FC-29FF-41D0-BAF7-ADE1DAE97E43}">
      <dgm:prSet/>
      <dgm:spPr/>
      <dgm:t>
        <a:bodyPr/>
        <a:lstStyle/>
        <a:p>
          <a:endParaRPr lang="fr-FR"/>
        </a:p>
      </dgm:t>
    </dgm:pt>
    <dgm:pt modelId="{E58B7AF0-3312-4593-B321-A381BD97189E}" type="sibTrans" cxnId="{250769FC-29FF-41D0-BAF7-ADE1DAE97E43}">
      <dgm:prSet/>
      <dgm:spPr/>
      <dgm:t>
        <a:bodyPr/>
        <a:lstStyle/>
        <a:p>
          <a:endParaRPr lang="fr-FR"/>
        </a:p>
      </dgm:t>
    </dgm:pt>
    <dgm:pt modelId="{DD820671-F554-4EB1-AC4D-CD9B764085C0}">
      <dgm:prSet phldrT="[Texte]"/>
      <dgm:spPr>
        <a:solidFill>
          <a:schemeClr val="accent6"/>
        </a:solidFill>
      </dgm:spPr>
      <dgm:t>
        <a:bodyPr/>
        <a:lstStyle/>
        <a:p>
          <a:r>
            <a:rPr lang="fr-FR" noProof="0" dirty="0"/>
            <a:t>Etat</a:t>
          </a:r>
        </a:p>
      </dgm:t>
    </dgm:pt>
    <dgm:pt modelId="{4BB89B6A-DF48-4E9A-8C63-4DCF5187F376}" type="parTrans" cxnId="{9C65B408-3E10-4E62-B8A9-BB3890AC9ADB}">
      <dgm:prSet/>
      <dgm:spPr/>
      <dgm:t>
        <a:bodyPr/>
        <a:lstStyle/>
        <a:p>
          <a:endParaRPr lang="fr-FR"/>
        </a:p>
      </dgm:t>
    </dgm:pt>
    <dgm:pt modelId="{238622EB-043E-42FC-9ECB-F7516540318F}" type="sibTrans" cxnId="{9C65B408-3E10-4E62-B8A9-BB3890AC9ADB}">
      <dgm:prSet/>
      <dgm:spPr/>
      <dgm:t>
        <a:bodyPr/>
        <a:lstStyle/>
        <a:p>
          <a:endParaRPr lang="fr-FR"/>
        </a:p>
      </dgm:t>
    </dgm:pt>
    <dgm:pt modelId="{20F404F3-F8DE-416B-BC64-FEC4713F636D}">
      <dgm:prSet phldrT="[Texte]"/>
      <dgm:spPr>
        <a:solidFill>
          <a:schemeClr val="accent1"/>
        </a:solidFill>
      </dgm:spPr>
      <dgm:t>
        <a:bodyPr/>
        <a:lstStyle/>
        <a:p>
          <a:r>
            <a:rPr lang="fr-FR" noProof="0" dirty="0"/>
            <a:t>Métropole du Grand Paris</a:t>
          </a:r>
        </a:p>
      </dgm:t>
    </dgm:pt>
    <dgm:pt modelId="{91FA4BF7-506D-494B-8AE6-59D0A4CA4729}" type="parTrans" cxnId="{DD508DBE-0F94-4994-BAFA-2F3CFFCB653E}">
      <dgm:prSet/>
      <dgm:spPr/>
      <dgm:t>
        <a:bodyPr/>
        <a:lstStyle/>
        <a:p>
          <a:endParaRPr lang="fr-FR"/>
        </a:p>
      </dgm:t>
    </dgm:pt>
    <dgm:pt modelId="{2C623A15-7774-40DD-B915-BFAF6F20F91B}" type="sibTrans" cxnId="{DD508DBE-0F94-4994-BAFA-2F3CFFCB653E}">
      <dgm:prSet/>
      <dgm:spPr/>
      <dgm:t>
        <a:bodyPr/>
        <a:lstStyle/>
        <a:p>
          <a:endParaRPr lang="fr-FR"/>
        </a:p>
      </dgm:t>
    </dgm:pt>
    <dgm:pt modelId="{E42A70CB-78C8-495A-925D-B198072ED5E5}">
      <dgm:prSet phldrT="[Texte]"/>
      <dgm:spPr>
        <a:solidFill>
          <a:schemeClr val="accent2"/>
        </a:solidFill>
      </dgm:spPr>
      <dgm:t>
        <a:bodyPr/>
        <a:lstStyle/>
        <a:p>
          <a:r>
            <a:rPr lang="fr-FR" noProof="0" dirty="0"/>
            <a:t>Départements</a:t>
          </a:r>
        </a:p>
      </dgm:t>
    </dgm:pt>
    <dgm:pt modelId="{20B2F800-BC0C-4A45-93E0-0006417D9D0B}" type="parTrans" cxnId="{13E7DBC2-132F-4FE0-9E30-870CB09319BB}">
      <dgm:prSet/>
      <dgm:spPr/>
      <dgm:t>
        <a:bodyPr/>
        <a:lstStyle/>
        <a:p>
          <a:endParaRPr lang="fr-FR"/>
        </a:p>
      </dgm:t>
    </dgm:pt>
    <dgm:pt modelId="{7B60A353-CB95-42C9-9F05-5DF4BD4D0B00}" type="sibTrans" cxnId="{13E7DBC2-132F-4FE0-9E30-870CB09319BB}">
      <dgm:prSet/>
      <dgm:spPr/>
      <dgm:t>
        <a:bodyPr/>
        <a:lstStyle/>
        <a:p>
          <a:endParaRPr lang="fr-FR"/>
        </a:p>
      </dgm:t>
    </dgm:pt>
    <dgm:pt modelId="{82E8501B-5C0E-4DEA-8792-5FF04E64DDE6}">
      <dgm:prSet phldrT="[Texte]"/>
      <dgm:spPr/>
      <dgm:t>
        <a:bodyPr/>
        <a:lstStyle/>
        <a:p>
          <a:r>
            <a:rPr lang="fr-FR" noProof="0" dirty="0"/>
            <a:t>Eau et milieux aquatiques : renaturer des berges ou milieux aquatiques, promotion de la ressource pluviale</a:t>
          </a:r>
        </a:p>
      </dgm:t>
    </dgm:pt>
    <dgm:pt modelId="{CC805C88-CF52-4992-9C22-F1D05F2AF577}" type="parTrans" cxnId="{0E7B6F9C-4774-44E7-97AD-5584E23232F4}">
      <dgm:prSet/>
      <dgm:spPr/>
      <dgm:t>
        <a:bodyPr/>
        <a:lstStyle/>
        <a:p>
          <a:endParaRPr lang="fr-FR"/>
        </a:p>
      </dgm:t>
    </dgm:pt>
    <dgm:pt modelId="{5BD33E11-2D55-4F28-BC36-8FE4ECDC2380}" type="sibTrans" cxnId="{0E7B6F9C-4774-44E7-97AD-5584E23232F4}">
      <dgm:prSet/>
      <dgm:spPr/>
      <dgm:t>
        <a:bodyPr/>
        <a:lstStyle/>
        <a:p>
          <a:endParaRPr lang="fr-FR"/>
        </a:p>
      </dgm:t>
    </dgm:pt>
    <dgm:pt modelId="{6A7FABEA-0CD0-4B11-94BD-72943B92C716}">
      <dgm:prSet phldrT="[Texte]"/>
      <dgm:spPr/>
      <dgm:t>
        <a:bodyPr/>
        <a:lstStyle/>
        <a:p>
          <a:r>
            <a:rPr lang="fr-FR" noProof="0" dirty="0"/>
            <a:t>1000 mares : créer et restaurer des mares</a:t>
          </a:r>
        </a:p>
      </dgm:t>
    </dgm:pt>
    <dgm:pt modelId="{8A6D6181-571C-4F9D-9644-A524F5647D60}" type="parTrans" cxnId="{CD949C82-DA72-4912-A572-4D6E9294070F}">
      <dgm:prSet/>
      <dgm:spPr/>
      <dgm:t>
        <a:bodyPr/>
        <a:lstStyle/>
        <a:p>
          <a:endParaRPr lang="fr-FR"/>
        </a:p>
      </dgm:t>
    </dgm:pt>
    <dgm:pt modelId="{0F5845C3-D709-4736-AD2A-30DE7350D410}" type="sibTrans" cxnId="{CD949C82-DA72-4912-A572-4D6E9294070F}">
      <dgm:prSet/>
      <dgm:spPr/>
      <dgm:t>
        <a:bodyPr/>
        <a:lstStyle/>
        <a:p>
          <a:endParaRPr lang="fr-FR"/>
        </a:p>
      </dgm:t>
    </dgm:pt>
    <dgm:pt modelId="{0BEAF328-40FD-46AD-85CB-2FBE8980A94F}">
      <dgm:prSet phldrT="[Texte]"/>
      <dgm:spPr/>
      <dgm:t>
        <a:bodyPr/>
        <a:lstStyle/>
        <a:p>
          <a:r>
            <a:rPr lang="fr-FR" noProof="0" dirty="0"/>
            <a:t>Reconquête de la biodiversité : préserver, restaurer, valoriser les espèces et milieux naturels</a:t>
          </a:r>
        </a:p>
      </dgm:t>
    </dgm:pt>
    <dgm:pt modelId="{49E05AB2-3433-4D1A-BC13-6FE76C34484F}" type="parTrans" cxnId="{18803C44-6836-4590-AEC2-AB0111E13396}">
      <dgm:prSet/>
      <dgm:spPr/>
      <dgm:t>
        <a:bodyPr/>
        <a:lstStyle/>
        <a:p>
          <a:endParaRPr lang="fr-FR"/>
        </a:p>
      </dgm:t>
    </dgm:pt>
    <dgm:pt modelId="{14FA86E1-0E40-4F2E-83EA-7B3D003FCD20}" type="sibTrans" cxnId="{18803C44-6836-4590-AEC2-AB0111E13396}">
      <dgm:prSet/>
      <dgm:spPr/>
      <dgm:t>
        <a:bodyPr/>
        <a:lstStyle/>
        <a:p>
          <a:endParaRPr lang="fr-FR"/>
        </a:p>
      </dgm:t>
    </dgm:pt>
    <dgm:pt modelId="{7D0C4E87-D257-456B-9ACF-186203AB00CD}">
      <dgm:prSet phldrT="[Texte]"/>
      <dgm:spPr/>
      <dgm:t>
        <a:bodyPr/>
        <a:lstStyle/>
        <a:p>
          <a:r>
            <a:rPr lang="fr-FR" noProof="0" dirty="0"/>
            <a:t>Petits patrimoines naturels : valoriser des bonnes pratiques de gestion écologique</a:t>
          </a:r>
        </a:p>
      </dgm:t>
    </dgm:pt>
    <dgm:pt modelId="{3DB4CDA1-E9BD-43DD-8795-6BABEDFE7986}" type="parTrans" cxnId="{6F24FFA1-5D59-4A55-B30C-DF13F5483839}">
      <dgm:prSet/>
      <dgm:spPr/>
      <dgm:t>
        <a:bodyPr/>
        <a:lstStyle/>
        <a:p>
          <a:endParaRPr lang="fr-FR"/>
        </a:p>
      </dgm:t>
    </dgm:pt>
    <dgm:pt modelId="{80181518-7D9B-4449-AFAB-A9D559BE57C1}" type="sibTrans" cxnId="{6F24FFA1-5D59-4A55-B30C-DF13F5483839}">
      <dgm:prSet/>
      <dgm:spPr/>
      <dgm:t>
        <a:bodyPr/>
        <a:lstStyle/>
        <a:p>
          <a:endParaRPr lang="fr-FR"/>
        </a:p>
      </dgm:t>
    </dgm:pt>
    <dgm:pt modelId="{F6DFF8AF-9A30-4FDB-BCA8-CAE88C7BD720}">
      <dgm:prSet phldrT="[Texte]"/>
      <dgm:spPr/>
      <dgm:t>
        <a:bodyPr/>
        <a:lstStyle/>
        <a:p>
          <a:r>
            <a:rPr lang="fr-FR" noProof="0" dirty="0"/>
            <a:t>AMI continuités écologiques : trame verte, restauration de continuités écologiques terrestres</a:t>
          </a:r>
        </a:p>
      </dgm:t>
    </dgm:pt>
    <dgm:pt modelId="{A4410510-C40C-41D2-A09A-14469DF97815}" type="parTrans" cxnId="{2449EC7D-2603-4FA1-BC35-CA6270C6C624}">
      <dgm:prSet/>
      <dgm:spPr/>
      <dgm:t>
        <a:bodyPr/>
        <a:lstStyle/>
        <a:p>
          <a:endParaRPr lang="fr-FR"/>
        </a:p>
      </dgm:t>
    </dgm:pt>
    <dgm:pt modelId="{09C96A3D-13FC-4F09-8506-193AD09A9EB7}" type="sibTrans" cxnId="{2449EC7D-2603-4FA1-BC35-CA6270C6C624}">
      <dgm:prSet/>
      <dgm:spPr/>
      <dgm:t>
        <a:bodyPr/>
        <a:lstStyle/>
        <a:p>
          <a:endParaRPr lang="fr-FR"/>
        </a:p>
      </dgm:t>
    </dgm:pt>
    <dgm:pt modelId="{7D702274-0D88-459F-B166-0FF6FC7E2E4F}">
      <dgm:prSet phldrT="[Texte]"/>
      <dgm:spPr/>
      <dgm:t>
        <a:bodyPr/>
        <a:lstStyle/>
        <a:p>
          <a:r>
            <a:rPr lang="fr-FR" noProof="0" dirty="0"/>
            <a:t>Fonds Vert</a:t>
          </a:r>
        </a:p>
      </dgm:t>
    </dgm:pt>
    <dgm:pt modelId="{C6FE7C47-5654-470A-AB63-44A376DC309F}" type="parTrans" cxnId="{82EA11D2-268E-4655-8BDC-68E60E3EE4CC}">
      <dgm:prSet/>
      <dgm:spPr/>
      <dgm:t>
        <a:bodyPr/>
        <a:lstStyle/>
        <a:p>
          <a:endParaRPr lang="fr-FR"/>
        </a:p>
      </dgm:t>
    </dgm:pt>
    <dgm:pt modelId="{741FDDA3-6DE7-411E-B40E-2268C947C281}" type="sibTrans" cxnId="{82EA11D2-268E-4655-8BDC-68E60E3EE4CC}">
      <dgm:prSet/>
      <dgm:spPr/>
      <dgm:t>
        <a:bodyPr/>
        <a:lstStyle/>
        <a:p>
          <a:endParaRPr lang="fr-FR"/>
        </a:p>
      </dgm:t>
    </dgm:pt>
    <dgm:pt modelId="{75E2758E-C25F-4BE9-9912-4CA240C37372}">
      <dgm:prSet phldrT="[Texte]"/>
      <dgm:spPr/>
      <dgm:t>
        <a:bodyPr/>
        <a:lstStyle/>
        <a:p>
          <a:r>
            <a:rPr lang="fr-FR" noProof="0" dirty="0"/>
            <a:t>Fonds d’investissement métropolitain</a:t>
          </a:r>
        </a:p>
      </dgm:t>
    </dgm:pt>
    <dgm:pt modelId="{4FB202A5-25F4-45A7-833F-47D439869E7B}" type="parTrans" cxnId="{FFDD7B38-0905-4094-979F-2DC3514CC473}">
      <dgm:prSet/>
      <dgm:spPr/>
      <dgm:t>
        <a:bodyPr/>
        <a:lstStyle/>
        <a:p>
          <a:endParaRPr lang="fr-FR"/>
        </a:p>
      </dgm:t>
    </dgm:pt>
    <dgm:pt modelId="{C42D0C01-323E-46D1-809F-B74E526A22EC}" type="sibTrans" cxnId="{FFDD7B38-0905-4094-979F-2DC3514CC473}">
      <dgm:prSet/>
      <dgm:spPr/>
      <dgm:t>
        <a:bodyPr/>
        <a:lstStyle/>
        <a:p>
          <a:endParaRPr lang="fr-FR"/>
        </a:p>
      </dgm:t>
    </dgm:pt>
    <dgm:pt modelId="{23242FAD-DEC5-4760-BCCB-DBE646DF481D}">
      <dgm:prSet phldrT="[Texte]"/>
      <dgm:spPr/>
      <dgm:t>
        <a:bodyPr/>
        <a:lstStyle/>
        <a:p>
          <a:r>
            <a:rPr lang="fr-FR" noProof="0" dirty="0"/>
            <a:t>Fonds biodiversité</a:t>
          </a:r>
        </a:p>
      </dgm:t>
    </dgm:pt>
    <dgm:pt modelId="{A5DF1AC0-DA58-4AEC-9046-BA4C2D470A9C}" type="parTrans" cxnId="{347B165D-F8CC-4F96-861B-73CA045B33B1}">
      <dgm:prSet/>
      <dgm:spPr/>
      <dgm:t>
        <a:bodyPr/>
        <a:lstStyle/>
        <a:p>
          <a:endParaRPr lang="fr-FR"/>
        </a:p>
      </dgm:t>
    </dgm:pt>
    <dgm:pt modelId="{4357116A-BD73-4FD8-82CB-8C53FBC9B4E9}" type="sibTrans" cxnId="{347B165D-F8CC-4F96-861B-73CA045B33B1}">
      <dgm:prSet/>
      <dgm:spPr/>
      <dgm:t>
        <a:bodyPr/>
        <a:lstStyle/>
        <a:p>
          <a:endParaRPr lang="fr-FR"/>
        </a:p>
      </dgm:t>
    </dgm:pt>
    <dgm:pt modelId="{E70C257D-C662-4AC5-A8B0-798E04DA2182}">
      <dgm:prSet phldrT="[Texte]"/>
      <dgm:spPr/>
      <dgm:t>
        <a:bodyPr/>
        <a:lstStyle/>
        <a:p>
          <a:r>
            <a:rPr lang="fr-FR" noProof="0" dirty="0"/>
            <a:t>En fonction des politiques départementales</a:t>
          </a:r>
        </a:p>
      </dgm:t>
    </dgm:pt>
    <dgm:pt modelId="{3BD9D38D-2696-4965-87D8-F7234CC76972}" type="parTrans" cxnId="{621B8DD0-1D82-4885-82E1-5E4CE411C53E}">
      <dgm:prSet/>
      <dgm:spPr/>
      <dgm:t>
        <a:bodyPr/>
        <a:lstStyle/>
        <a:p>
          <a:endParaRPr lang="fr-FR"/>
        </a:p>
      </dgm:t>
    </dgm:pt>
    <dgm:pt modelId="{DF1D2DD2-5567-4F4E-B9FD-7082F54CA1D2}" type="sibTrans" cxnId="{621B8DD0-1D82-4885-82E1-5E4CE411C53E}">
      <dgm:prSet/>
      <dgm:spPr/>
      <dgm:t>
        <a:bodyPr/>
        <a:lstStyle/>
        <a:p>
          <a:endParaRPr lang="fr-FR"/>
        </a:p>
      </dgm:t>
    </dgm:pt>
    <dgm:pt modelId="{E058E978-9965-4A0C-887A-03C1B99D948C}">
      <dgm:prSet phldrT="[Texte]"/>
      <dgm:spPr>
        <a:solidFill>
          <a:schemeClr val="tx2"/>
        </a:solidFill>
      </dgm:spPr>
      <dgm:t>
        <a:bodyPr/>
        <a:lstStyle/>
        <a:p>
          <a:r>
            <a:rPr lang="fr-FR" noProof="0" dirty="0"/>
            <a:t>Île-de-France Nature</a:t>
          </a:r>
        </a:p>
      </dgm:t>
    </dgm:pt>
    <dgm:pt modelId="{15FD8DE8-3F0F-4232-BB9B-E46B0476D9CD}" type="parTrans" cxnId="{CF3F7D95-846A-497E-BE26-5E4E6D288B05}">
      <dgm:prSet/>
      <dgm:spPr/>
      <dgm:t>
        <a:bodyPr/>
        <a:lstStyle/>
        <a:p>
          <a:endParaRPr lang="fr-FR"/>
        </a:p>
      </dgm:t>
    </dgm:pt>
    <dgm:pt modelId="{FBFC4126-9C0B-45B9-B0B8-EE2C78A5805E}" type="sibTrans" cxnId="{CF3F7D95-846A-497E-BE26-5E4E6D288B05}">
      <dgm:prSet/>
      <dgm:spPr/>
      <dgm:t>
        <a:bodyPr/>
        <a:lstStyle/>
        <a:p>
          <a:endParaRPr lang="fr-FR"/>
        </a:p>
      </dgm:t>
    </dgm:pt>
    <dgm:pt modelId="{A6263359-2FFF-4824-B1EE-085E7025871F}">
      <dgm:prSet phldrT="[Texte]"/>
      <dgm:spPr>
        <a:noFill/>
      </dgm:spPr>
      <dgm:t>
        <a:bodyPr/>
        <a:lstStyle/>
        <a:p>
          <a:r>
            <a:rPr lang="fr-FR" noProof="0" dirty="0"/>
            <a:t>Plan Vert : créer ou requalifier un espace vert ouvert au public</a:t>
          </a:r>
        </a:p>
      </dgm:t>
    </dgm:pt>
    <dgm:pt modelId="{ED671AB6-DBDB-4922-93E7-20E3BBEAC3C6}" type="parTrans" cxnId="{2FCC3D6C-019C-4697-B970-951EF5DB7C5E}">
      <dgm:prSet/>
      <dgm:spPr/>
      <dgm:t>
        <a:bodyPr/>
        <a:lstStyle/>
        <a:p>
          <a:endParaRPr lang="fr-FR"/>
        </a:p>
      </dgm:t>
    </dgm:pt>
    <dgm:pt modelId="{D3C4A6A0-50BC-4D6B-87A9-84F56C478D3D}" type="sibTrans" cxnId="{2FCC3D6C-019C-4697-B970-951EF5DB7C5E}">
      <dgm:prSet/>
      <dgm:spPr/>
      <dgm:t>
        <a:bodyPr/>
        <a:lstStyle/>
        <a:p>
          <a:endParaRPr lang="fr-FR"/>
        </a:p>
      </dgm:t>
    </dgm:pt>
    <dgm:pt modelId="{A735BA6B-3E4B-4C5F-95AD-D6963EEFFC0A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noProof="0" dirty="0"/>
            <a:t>Agence de l’eau Seine Normandie</a:t>
          </a:r>
        </a:p>
      </dgm:t>
    </dgm:pt>
    <dgm:pt modelId="{A1D5EFCA-7BBA-463B-8008-50E0E08D8799}" type="sibTrans" cxnId="{395C450E-7352-4AFC-B468-8AE95C4E3BC0}">
      <dgm:prSet/>
      <dgm:spPr/>
      <dgm:t>
        <a:bodyPr/>
        <a:lstStyle/>
        <a:p>
          <a:endParaRPr lang="fr-FR"/>
        </a:p>
      </dgm:t>
    </dgm:pt>
    <dgm:pt modelId="{4F699762-2DFD-4EA4-B739-0F81D327CB9F}" type="parTrans" cxnId="{395C450E-7352-4AFC-B468-8AE95C4E3BC0}">
      <dgm:prSet/>
      <dgm:spPr/>
      <dgm:t>
        <a:bodyPr/>
        <a:lstStyle/>
        <a:p>
          <a:endParaRPr lang="fr-FR"/>
        </a:p>
      </dgm:t>
    </dgm:pt>
    <dgm:pt modelId="{2BEBA5C6-3341-4FD7-905C-3120633753A6}" type="pres">
      <dgm:prSet presAssocID="{D5CD1ED2-317F-4FE0-B8AB-916F2BF47169}" presName="linear" presStyleCnt="0">
        <dgm:presLayoutVars>
          <dgm:animLvl val="lvl"/>
          <dgm:resizeHandles val="exact"/>
        </dgm:presLayoutVars>
      </dgm:prSet>
      <dgm:spPr/>
    </dgm:pt>
    <dgm:pt modelId="{151B8220-C292-4417-B152-DEDEED837E3D}" type="pres">
      <dgm:prSet presAssocID="{E058E978-9965-4A0C-887A-03C1B99D948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BDAE80C-C2C8-4365-B7D4-908C3A77BCC8}" type="pres">
      <dgm:prSet presAssocID="{E058E978-9965-4A0C-887A-03C1B99D948C}" presName="childText" presStyleLbl="revTx" presStyleIdx="0" presStyleCnt="6">
        <dgm:presLayoutVars>
          <dgm:bulletEnabled val="1"/>
        </dgm:presLayoutVars>
      </dgm:prSet>
      <dgm:spPr/>
    </dgm:pt>
    <dgm:pt modelId="{A7459C3F-4984-434F-82F8-7C577B9CB2EA}" type="pres">
      <dgm:prSet presAssocID="{FF1DBAE5-8D1F-4DE8-9378-8B54429684C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1BAA64B-2C16-4461-875D-5CC30D82F0A0}" type="pres">
      <dgm:prSet presAssocID="{FF1DBAE5-8D1F-4DE8-9378-8B54429684CB}" presName="childText" presStyleLbl="revTx" presStyleIdx="1" presStyleCnt="6">
        <dgm:presLayoutVars>
          <dgm:bulletEnabled val="1"/>
        </dgm:presLayoutVars>
      </dgm:prSet>
      <dgm:spPr/>
    </dgm:pt>
    <dgm:pt modelId="{8CFB9E8F-A616-444B-AAE4-00F1D55CA9C4}" type="pres">
      <dgm:prSet presAssocID="{A735BA6B-3E4B-4C5F-95AD-D6963EEFFC0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16B3B0C-3DEC-4C14-9A8E-B15D8657BBE3}" type="pres">
      <dgm:prSet presAssocID="{A735BA6B-3E4B-4C5F-95AD-D6963EEFFC0A}" presName="childText" presStyleLbl="revTx" presStyleIdx="2" presStyleCnt="6">
        <dgm:presLayoutVars>
          <dgm:bulletEnabled val="1"/>
        </dgm:presLayoutVars>
      </dgm:prSet>
      <dgm:spPr/>
    </dgm:pt>
    <dgm:pt modelId="{A7E01816-FC47-406F-84D8-F67B054DFBAE}" type="pres">
      <dgm:prSet presAssocID="{DD820671-F554-4EB1-AC4D-CD9B764085C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AB4C80E-F05D-4B5C-AE1F-B8E199F3F865}" type="pres">
      <dgm:prSet presAssocID="{DD820671-F554-4EB1-AC4D-CD9B764085C0}" presName="childText" presStyleLbl="revTx" presStyleIdx="3" presStyleCnt="6">
        <dgm:presLayoutVars>
          <dgm:bulletEnabled val="1"/>
        </dgm:presLayoutVars>
      </dgm:prSet>
      <dgm:spPr/>
    </dgm:pt>
    <dgm:pt modelId="{9247C624-C719-4850-A8D4-10D4BDBEB68C}" type="pres">
      <dgm:prSet presAssocID="{20F404F3-F8DE-416B-BC64-FEC4713F636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07217DE-A734-42A8-B7B0-72C8006733E7}" type="pres">
      <dgm:prSet presAssocID="{20F404F3-F8DE-416B-BC64-FEC4713F636D}" presName="childText" presStyleLbl="revTx" presStyleIdx="4" presStyleCnt="6">
        <dgm:presLayoutVars>
          <dgm:bulletEnabled val="1"/>
        </dgm:presLayoutVars>
      </dgm:prSet>
      <dgm:spPr/>
    </dgm:pt>
    <dgm:pt modelId="{B6F109DA-13B8-4441-98D3-C374F45B055C}" type="pres">
      <dgm:prSet presAssocID="{E42A70CB-78C8-495A-925D-B198072ED5E5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56D6488-8E7C-40E3-AFB8-A539A8F42E7B}" type="pres">
      <dgm:prSet presAssocID="{E42A70CB-78C8-495A-925D-B198072ED5E5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9C65B408-3E10-4E62-B8A9-BB3890AC9ADB}" srcId="{D5CD1ED2-317F-4FE0-B8AB-916F2BF47169}" destId="{DD820671-F554-4EB1-AC4D-CD9B764085C0}" srcOrd="3" destOrd="0" parTransId="{4BB89B6A-DF48-4E9A-8C63-4DCF5187F376}" sibTransId="{238622EB-043E-42FC-9ECB-F7516540318F}"/>
    <dgm:cxn modelId="{7E08590D-D5D6-4D39-96F6-346940495A21}" srcId="{FF1DBAE5-8D1F-4DE8-9378-8B54429684CB}" destId="{3190948F-019E-4BE4-9B12-82E9ADD62ACE}" srcOrd="0" destOrd="0" parTransId="{E584198D-827A-4AB1-92E6-B24957F7034F}" sibTransId="{EFC51566-0C91-4B35-9529-C62E85469D37}"/>
    <dgm:cxn modelId="{D64CC80D-6BD3-4E39-BA56-018449F22726}" type="presOf" srcId="{E70C257D-C662-4AC5-A8B0-798E04DA2182}" destId="{656D6488-8E7C-40E3-AFB8-A539A8F42E7B}" srcOrd="0" destOrd="0" presId="urn:microsoft.com/office/officeart/2005/8/layout/vList2"/>
    <dgm:cxn modelId="{395C450E-7352-4AFC-B468-8AE95C4E3BC0}" srcId="{D5CD1ED2-317F-4FE0-B8AB-916F2BF47169}" destId="{A735BA6B-3E4B-4C5F-95AD-D6963EEFFC0A}" srcOrd="2" destOrd="0" parTransId="{4F699762-2DFD-4EA4-B739-0F81D327CB9F}" sibTransId="{A1D5EFCA-7BBA-463B-8008-50E0E08D8799}"/>
    <dgm:cxn modelId="{63C9C316-B360-42E5-8152-D8FC15158048}" type="presOf" srcId="{A735BA6B-3E4B-4C5F-95AD-D6963EEFFC0A}" destId="{8CFB9E8F-A616-444B-AAE4-00F1D55CA9C4}" srcOrd="0" destOrd="0" presId="urn:microsoft.com/office/officeart/2005/8/layout/vList2"/>
    <dgm:cxn modelId="{076A5F17-106D-4E6C-B166-7C8A24F5A9EF}" type="presOf" srcId="{F6DFF8AF-9A30-4FDB-BCA8-CAE88C7BD720}" destId="{41BAA64B-2C16-4461-875D-5CC30D82F0A0}" srcOrd="0" destOrd="5" presId="urn:microsoft.com/office/officeart/2005/8/layout/vList2"/>
    <dgm:cxn modelId="{C7899617-7A4D-432F-8B2D-BFCA9B920F4A}" type="presOf" srcId="{20F404F3-F8DE-416B-BC64-FEC4713F636D}" destId="{9247C624-C719-4850-A8D4-10D4BDBEB68C}" srcOrd="0" destOrd="0" presId="urn:microsoft.com/office/officeart/2005/8/layout/vList2"/>
    <dgm:cxn modelId="{54E1F12D-E619-4AD6-B528-F87648ECF99B}" type="presOf" srcId="{D5CD1ED2-317F-4FE0-B8AB-916F2BF47169}" destId="{2BEBA5C6-3341-4FD7-905C-3120633753A6}" srcOrd="0" destOrd="0" presId="urn:microsoft.com/office/officeart/2005/8/layout/vList2"/>
    <dgm:cxn modelId="{FFDD7B38-0905-4094-979F-2DC3514CC473}" srcId="{20F404F3-F8DE-416B-BC64-FEC4713F636D}" destId="{75E2758E-C25F-4BE9-9912-4CA240C37372}" srcOrd="0" destOrd="0" parTransId="{4FB202A5-25F4-45A7-833F-47D439869E7B}" sibTransId="{C42D0C01-323E-46D1-809F-B74E526A22EC}"/>
    <dgm:cxn modelId="{3970675C-A883-4E44-8D80-82EF6CE5B8F1}" type="presOf" srcId="{C55BBB95-93B7-4975-A6BE-95B69FE24198}" destId="{116B3B0C-3DEC-4C14-9A8E-B15D8657BBE3}" srcOrd="0" destOrd="0" presId="urn:microsoft.com/office/officeart/2005/8/layout/vList2"/>
    <dgm:cxn modelId="{347B165D-F8CC-4F96-861B-73CA045B33B1}" srcId="{20F404F3-F8DE-416B-BC64-FEC4713F636D}" destId="{23242FAD-DEC5-4760-BCCB-DBE646DF481D}" srcOrd="1" destOrd="0" parTransId="{A5DF1AC0-DA58-4AEC-9046-BA4C2D470A9C}" sibTransId="{4357116A-BD73-4FD8-82CB-8C53FBC9B4E9}"/>
    <dgm:cxn modelId="{048D1242-AB44-4763-B0B7-4785F9AEEB60}" srcId="{D5CD1ED2-317F-4FE0-B8AB-916F2BF47169}" destId="{FF1DBAE5-8D1F-4DE8-9378-8B54429684CB}" srcOrd="1" destOrd="0" parTransId="{41F3E34D-34E0-4ADB-A4A0-5932675E5AA0}" sibTransId="{549C0772-7007-4038-9A92-A08F0158C10B}"/>
    <dgm:cxn modelId="{18803C44-6836-4590-AEC2-AB0111E13396}" srcId="{FF1DBAE5-8D1F-4DE8-9378-8B54429684CB}" destId="{0BEAF328-40FD-46AD-85CB-2FBE8980A94F}" srcOrd="3" destOrd="0" parTransId="{49E05AB2-3433-4D1A-BC13-6FE76C34484F}" sibTransId="{14FA86E1-0E40-4F2E-83EA-7B3D003FCD20}"/>
    <dgm:cxn modelId="{0A24EE66-5650-41E2-91EF-D99568A16D5D}" type="presOf" srcId="{0BEAF328-40FD-46AD-85CB-2FBE8980A94F}" destId="{41BAA64B-2C16-4461-875D-5CC30D82F0A0}" srcOrd="0" destOrd="3" presId="urn:microsoft.com/office/officeart/2005/8/layout/vList2"/>
    <dgm:cxn modelId="{2FCC3D6C-019C-4697-B970-951EF5DB7C5E}" srcId="{E058E978-9965-4A0C-887A-03C1B99D948C}" destId="{A6263359-2FFF-4824-B1EE-085E7025871F}" srcOrd="0" destOrd="0" parTransId="{ED671AB6-DBDB-4922-93E7-20E3BBEAC3C6}" sibTransId="{D3C4A6A0-50BC-4D6B-87A9-84F56C478D3D}"/>
    <dgm:cxn modelId="{BF8C654C-7BEB-44B4-B069-81C44ED9BFF0}" type="presOf" srcId="{6A7FABEA-0CD0-4B11-94BD-72943B92C716}" destId="{41BAA64B-2C16-4461-875D-5CC30D82F0A0}" srcOrd="0" destOrd="2" presId="urn:microsoft.com/office/officeart/2005/8/layout/vList2"/>
    <dgm:cxn modelId="{6843906E-414C-4C62-8E4D-70B60FC76F40}" type="presOf" srcId="{7D0C4E87-D257-456B-9ACF-186203AB00CD}" destId="{41BAA64B-2C16-4461-875D-5CC30D82F0A0}" srcOrd="0" destOrd="4" presId="urn:microsoft.com/office/officeart/2005/8/layout/vList2"/>
    <dgm:cxn modelId="{C0EF4C58-34A4-413F-BA16-EE8A0899862E}" type="presOf" srcId="{3190948F-019E-4BE4-9B12-82E9ADD62ACE}" destId="{41BAA64B-2C16-4461-875D-5CC30D82F0A0}" srcOrd="0" destOrd="0" presId="urn:microsoft.com/office/officeart/2005/8/layout/vList2"/>
    <dgm:cxn modelId="{2449EC7D-2603-4FA1-BC35-CA6270C6C624}" srcId="{FF1DBAE5-8D1F-4DE8-9378-8B54429684CB}" destId="{F6DFF8AF-9A30-4FDB-BCA8-CAE88C7BD720}" srcOrd="5" destOrd="0" parTransId="{A4410510-C40C-41D2-A09A-14469DF97815}" sibTransId="{09C96A3D-13FC-4F09-8506-193AD09A9EB7}"/>
    <dgm:cxn modelId="{CD949C82-DA72-4912-A572-4D6E9294070F}" srcId="{FF1DBAE5-8D1F-4DE8-9378-8B54429684CB}" destId="{6A7FABEA-0CD0-4B11-94BD-72943B92C716}" srcOrd="2" destOrd="0" parTransId="{8A6D6181-571C-4F9D-9644-A524F5647D60}" sibTransId="{0F5845C3-D709-4736-AD2A-30DE7350D410}"/>
    <dgm:cxn modelId="{E9E31B89-1F76-4D9A-A119-E00504EAD3F4}" type="presOf" srcId="{E42A70CB-78C8-495A-925D-B198072ED5E5}" destId="{B6F109DA-13B8-4441-98D3-C374F45B055C}" srcOrd="0" destOrd="0" presId="urn:microsoft.com/office/officeart/2005/8/layout/vList2"/>
    <dgm:cxn modelId="{606EF78D-F93B-4E19-BE2A-709725083F9F}" type="presOf" srcId="{E058E978-9965-4A0C-887A-03C1B99D948C}" destId="{151B8220-C292-4417-B152-DEDEED837E3D}" srcOrd="0" destOrd="0" presId="urn:microsoft.com/office/officeart/2005/8/layout/vList2"/>
    <dgm:cxn modelId="{CF3F7D95-846A-497E-BE26-5E4E6D288B05}" srcId="{D5CD1ED2-317F-4FE0-B8AB-916F2BF47169}" destId="{E058E978-9965-4A0C-887A-03C1B99D948C}" srcOrd="0" destOrd="0" parTransId="{15FD8DE8-3F0F-4232-BB9B-E46B0476D9CD}" sibTransId="{FBFC4126-9C0B-45B9-B0B8-EE2C78A5805E}"/>
    <dgm:cxn modelId="{0E7B6F9C-4774-44E7-97AD-5584E23232F4}" srcId="{FF1DBAE5-8D1F-4DE8-9378-8B54429684CB}" destId="{82E8501B-5C0E-4DEA-8792-5FF04E64DDE6}" srcOrd="1" destOrd="0" parTransId="{CC805C88-CF52-4992-9C22-F1D05F2AF577}" sibTransId="{5BD33E11-2D55-4F28-BC36-8FE4ECDC2380}"/>
    <dgm:cxn modelId="{6F24FFA1-5D59-4A55-B30C-DF13F5483839}" srcId="{FF1DBAE5-8D1F-4DE8-9378-8B54429684CB}" destId="{7D0C4E87-D257-456B-9ACF-186203AB00CD}" srcOrd="4" destOrd="0" parTransId="{3DB4CDA1-E9BD-43DD-8795-6BABEDFE7986}" sibTransId="{80181518-7D9B-4449-AFAB-A9D559BE57C1}"/>
    <dgm:cxn modelId="{0838B7A7-8006-4705-89BD-2A21A34FED0B}" type="presOf" srcId="{82E8501B-5C0E-4DEA-8792-5FF04E64DDE6}" destId="{41BAA64B-2C16-4461-875D-5CC30D82F0A0}" srcOrd="0" destOrd="1" presId="urn:microsoft.com/office/officeart/2005/8/layout/vList2"/>
    <dgm:cxn modelId="{06AED8B1-ACC5-40BA-9951-FAD173337D4F}" type="presOf" srcId="{75E2758E-C25F-4BE9-9912-4CA240C37372}" destId="{207217DE-A734-42A8-B7B0-72C8006733E7}" srcOrd="0" destOrd="0" presId="urn:microsoft.com/office/officeart/2005/8/layout/vList2"/>
    <dgm:cxn modelId="{DD508DBE-0F94-4994-BAFA-2F3CFFCB653E}" srcId="{D5CD1ED2-317F-4FE0-B8AB-916F2BF47169}" destId="{20F404F3-F8DE-416B-BC64-FEC4713F636D}" srcOrd="4" destOrd="0" parTransId="{91FA4BF7-506D-494B-8AE6-59D0A4CA4729}" sibTransId="{2C623A15-7774-40DD-B915-BFAF6F20F91B}"/>
    <dgm:cxn modelId="{13E7DBC2-132F-4FE0-9E30-870CB09319BB}" srcId="{D5CD1ED2-317F-4FE0-B8AB-916F2BF47169}" destId="{E42A70CB-78C8-495A-925D-B198072ED5E5}" srcOrd="5" destOrd="0" parTransId="{20B2F800-BC0C-4A45-93E0-0006417D9D0B}" sibTransId="{7B60A353-CB95-42C9-9F05-5DF4BD4D0B00}"/>
    <dgm:cxn modelId="{6860D7C9-38C2-4168-A48D-11E8715EAC06}" type="presOf" srcId="{23242FAD-DEC5-4760-BCCB-DBE646DF481D}" destId="{207217DE-A734-42A8-B7B0-72C8006733E7}" srcOrd="0" destOrd="1" presId="urn:microsoft.com/office/officeart/2005/8/layout/vList2"/>
    <dgm:cxn modelId="{EB4943CA-08EB-4D6F-A52C-D63E61CBDDB5}" type="presOf" srcId="{7D702274-0D88-459F-B166-0FF6FC7E2E4F}" destId="{FAB4C80E-F05D-4B5C-AE1F-B8E199F3F865}" srcOrd="0" destOrd="0" presId="urn:microsoft.com/office/officeart/2005/8/layout/vList2"/>
    <dgm:cxn modelId="{621B8DD0-1D82-4885-82E1-5E4CE411C53E}" srcId="{E42A70CB-78C8-495A-925D-B198072ED5E5}" destId="{E70C257D-C662-4AC5-A8B0-798E04DA2182}" srcOrd="0" destOrd="0" parTransId="{3BD9D38D-2696-4965-87D8-F7234CC76972}" sibTransId="{DF1D2DD2-5567-4F4E-B9FD-7082F54CA1D2}"/>
    <dgm:cxn modelId="{82EA11D2-268E-4655-8BDC-68E60E3EE4CC}" srcId="{DD820671-F554-4EB1-AC4D-CD9B764085C0}" destId="{7D702274-0D88-459F-B166-0FF6FC7E2E4F}" srcOrd="0" destOrd="0" parTransId="{C6FE7C47-5654-470A-AB63-44A376DC309F}" sibTransId="{741FDDA3-6DE7-411E-B40E-2268C947C281}"/>
    <dgm:cxn modelId="{0FBCEEF3-C9DE-45F2-A07F-5F7340C86828}" type="presOf" srcId="{FF1DBAE5-8D1F-4DE8-9378-8B54429684CB}" destId="{A7459C3F-4984-434F-82F8-7C577B9CB2EA}" srcOrd="0" destOrd="0" presId="urn:microsoft.com/office/officeart/2005/8/layout/vList2"/>
    <dgm:cxn modelId="{ABD388F4-07E4-45AA-96A8-C69CF01761A7}" type="presOf" srcId="{A6263359-2FFF-4824-B1EE-085E7025871F}" destId="{FBDAE80C-C2C8-4365-B7D4-908C3A77BCC8}" srcOrd="0" destOrd="0" presId="urn:microsoft.com/office/officeart/2005/8/layout/vList2"/>
    <dgm:cxn modelId="{250769FC-29FF-41D0-BAF7-ADE1DAE97E43}" srcId="{A735BA6B-3E4B-4C5F-95AD-D6963EEFFC0A}" destId="{C55BBB95-93B7-4975-A6BE-95B69FE24198}" srcOrd="0" destOrd="0" parTransId="{B89D4404-F85B-4F6E-9A4D-89D1C2E54C04}" sibTransId="{E58B7AF0-3312-4593-B321-A381BD97189E}"/>
    <dgm:cxn modelId="{FCD955FF-9973-4D67-A800-349D025663C5}" type="presOf" srcId="{DD820671-F554-4EB1-AC4D-CD9B764085C0}" destId="{A7E01816-FC47-406F-84D8-F67B054DFBAE}" srcOrd="0" destOrd="0" presId="urn:microsoft.com/office/officeart/2005/8/layout/vList2"/>
    <dgm:cxn modelId="{F9F4271B-1B86-4760-AFC7-F4B6FC62F1B7}" type="presParOf" srcId="{2BEBA5C6-3341-4FD7-905C-3120633753A6}" destId="{151B8220-C292-4417-B152-DEDEED837E3D}" srcOrd="0" destOrd="0" presId="urn:microsoft.com/office/officeart/2005/8/layout/vList2"/>
    <dgm:cxn modelId="{B66F2363-8387-4861-B9F4-6EF5B4D219A4}" type="presParOf" srcId="{2BEBA5C6-3341-4FD7-905C-3120633753A6}" destId="{FBDAE80C-C2C8-4365-B7D4-908C3A77BCC8}" srcOrd="1" destOrd="0" presId="urn:microsoft.com/office/officeart/2005/8/layout/vList2"/>
    <dgm:cxn modelId="{1AD7B8DD-14FB-4EC0-9A17-7311AFE9AB15}" type="presParOf" srcId="{2BEBA5C6-3341-4FD7-905C-3120633753A6}" destId="{A7459C3F-4984-434F-82F8-7C577B9CB2EA}" srcOrd="2" destOrd="0" presId="urn:microsoft.com/office/officeart/2005/8/layout/vList2"/>
    <dgm:cxn modelId="{61BF0FFF-C399-49E3-86F6-1B4C51AAB19C}" type="presParOf" srcId="{2BEBA5C6-3341-4FD7-905C-3120633753A6}" destId="{41BAA64B-2C16-4461-875D-5CC30D82F0A0}" srcOrd="3" destOrd="0" presId="urn:microsoft.com/office/officeart/2005/8/layout/vList2"/>
    <dgm:cxn modelId="{1AE3CF92-8C43-4407-B496-8C0EFDC12871}" type="presParOf" srcId="{2BEBA5C6-3341-4FD7-905C-3120633753A6}" destId="{8CFB9E8F-A616-444B-AAE4-00F1D55CA9C4}" srcOrd="4" destOrd="0" presId="urn:microsoft.com/office/officeart/2005/8/layout/vList2"/>
    <dgm:cxn modelId="{C5BA0376-908A-4A05-AA23-944009419828}" type="presParOf" srcId="{2BEBA5C6-3341-4FD7-905C-3120633753A6}" destId="{116B3B0C-3DEC-4C14-9A8E-B15D8657BBE3}" srcOrd="5" destOrd="0" presId="urn:microsoft.com/office/officeart/2005/8/layout/vList2"/>
    <dgm:cxn modelId="{1727A75C-1901-4AD3-971F-77B5978E16ED}" type="presParOf" srcId="{2BEBA5C6-3341-4FD7-905C-3120633753A6}" destId="{A7E01816-FC47-406F-84D8-F67B054DFBAE}" srcOrd="6" destOrd="0" presId="urn:microsoft.com/office/officeart/2005/8/layout/vList2"/>
    <dgm:cxn modelId="{42D6E870-46D4-4F69-A730-B68EF7ECAFED}" type="presParOf" srcId="{2BEBA5C6-3341-4FD7-905C-3120633753A6}" destId="{FAB4C80E-F05D-4B5C-AE1F-B8E199F3F865}" srcOrd="7" destOrd="0" presId="urn:microsoft.com/office/officeart/2005/8/layout/vList2"/>
    <dgm:cxn modelId="{3EF4B73B-7877-4B2A-9501-DBD1C1216501}" type="presParOf" srcId="{2BEBA5C6-3341-4FD7-905C-3120633753A6}" destId="{9247C624-C719-4850-A8D4-10D4BDBEB68C}" srcOrd="8" destOrd="0" presId="urn:microsoft.com/office/officeart/2005/8/layout/vList2"/>
    <dgm:cxn modelId="{4E00F4F6-86CE-47B5-9A49-5BFF4BFFF6C2}" type="presParOf" srcId="{2BEBA5C6-3341-4FD7-905C-3120633753A6}" destId="{207217DE-A734-42A8-B7B0-72C8006733E7}" srcOrd="9" destOrd="0" presId="urn:microsoft.com/office/officeart/2005/8/layout/vList2"/>
    <dgm:cxn modelId="{F61C69FA-AE83-4002-8C44-54C6110087FF}" type="presParOf" srcId="{2BEBA5C6-3341-4FD7-905C-3120633753A6}" destId="{B6F109DA-13B8-4441-98D3-C374F45B055C}" srcOrd="10" destOrd="0" presId="urn:microsoft.com/office/officeart/2005/8/layout/vList2"/>
    <dgm:cxn modelId="{B8340154-37AC-46A8-944F-223A8B766DC3}" type="presParOf" srcId="{2BEBA5C6-3341-4FD7-905C-3120633753A6}" destId="{656D6488-8E7C-40E3-AFB8-A539A8F42E7B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B8220-C292-4417-B152-DEDEED837E3D}">
      <dsp:nvSpPr>
        <dsp:cNvPr id="0" name=""/>
        <dsp:cNvSpPr/>
      </dsp:nvSpPr>
      <dsp:spPr>
        <a:xfrm>
          <a:off x="0" y="38618"/>
          <a:ext cx="7978938" cy="433229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Île-de-France Nature</a:t>
          </a:r>
        </a:p>
      </dsp:txBody>
      <dsp:txXfrm>
        <a:off x="21148" y="59766"/>
        <a:ext cx="7936642" cy="390933"/>
      </dsp:txXfrm>
    </dsp:sp>
    <dsp:sp modelId="{FBDAE80C-C2C8-4365-B7D4-908C3A77BCC8}">
      <dsp:nvSpPr>
        <dsp:cNvPr id="0" name=""/>
        <dsp:cNvSpPr/>
      </dsp:nvSpPr>
      <dsp:spPr>
        <a:xfrm>
          <a:off x="0" y="471847"/>
          <a:ext cx="797893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Plan Vert : créer ou requalifier un espace vert ouvert au public</a:t>
          </a:r>
        </a:p>
      </dsp:txBody>
      <dsp:txXfrm>
        <a:off x="0" y="471847"/>
        <a:ext cx="7978938" cy="281520"/>
      </dsp:txXfrm>
    </dsp:sp>
    <dsp:sp modelId="{A7459C3F-4984-434F-82F8-7C577B9CB2EA}">
      <dsp:nvSpPr>
        <dsp:cNvPr id="0" name=""/>
        <dsp:cNvSpPr/>
      </dsp:nvSpPr>
      <dsp:spPr>
        <a:xfrm>
          <a:off x="0" y="753367"/>
          <a:ext cx="7978938" cy="433229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Région IDF</a:t>
          </a:r>
        </a:p>
      </dsp:txBody>
      <dsp:txXfrm>
        <a:off x="21148" y="774515"/>
        <a:ext cx="7936642" cy="390933"/>
      </dsp:txXfrm>
    </dsp:sp>
    <dsp:sp modelId="{41BAA64B-2C16-4461-875D-5CC30D82F0A0}">
      <dsp:nvSpPr>
        <dsp:cNvPr id="0" name=""/>
        <dsp:cNvSpPr/>
      </dsp:nvSpPr>
      <dsp:spPr>
        <a:xfrm>
          <a:off x="0" y="1186596"/>
          <a:ext cx="7978938" cy="1337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Îlots de fraicheur : renaturer et désimperméabiliser (cours d’écoles, espaces publics, toitures végétalisées)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Eau et milieux aquatiques : renaturer des berges ou milieux aquatiques, promotion de la ressource pluviale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1000 mares : créer et restaurer des mares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Reconquête de la biodiversité : préserver, restaurer, valoriser les espèces et milieux naturels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Petits patrimoines naturels : valoriser des bonnes pratiques de gestion écologique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AMI continuités écologiques : trame verte, restauration de continuités écologiques terrestres</a:t>
          </a:r>
        </a:p>
      </dsp:txBody>
      <dsp:txXfrm>
        <a:off x="0" y="1186596"/>
        <a:ext cx="7978938" cy="1337219"/>
      </dsp:txXfrm>
    </dsp:sp>
    <dsp:sp modelId="{8CFB9E8F-A616-444B-AAE4-00F1D55CA9C4}">
      <dsp:nvSpPr>
        <dsp:cNvPr id="0" name=""/>
        <dsp:cNvSpPr/>
      </dsp:nvSpPr>
      <dsp:spPr>
        <a:xfrm>
          <a:off x="0" y="2523816"/>
          <a:ext cx="7978938" cy="43322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Agence de l’eau Seine Normandie</a:t>
          </a:r>
        </a:p>
      </dsp:txBody>
      <dsp:txXfrm>
        <a:off x="21148" y="2544964"/>
        <a:ext cx="7936642" cy="390933"/>
      </dsp:txXfrm>
    </dsp:sp>
    <dsp:sp modelId="{116B3B0C-3DEC-4C14-9A8E-B15D8657BBE3}">
      <dsp:nvSpPr>
        <dsp:cNvPr id="0" name=""/>
        <dsp:cNvSpPr/>
      </dsp:nvSpPr>
      <dsp:spPr>
        <a:xfrm>
          <a:off x="0" y="2957045"/>
          <a:ext cx="797893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12</a:t>
          </a:r>
          <a:r>
            <a:rPr lang="fr-FR" sz="1300" kern="1200" baseline="30000" noProof="0" dirty="0"/>
            <a:t>ème</a:t>
          </a:r>
          <a:r>
            <a:rPr lang="fr-FR" sz="1300" kern="1200" noProof="0" dirty="0"/>
            <a:t> programme : « Programme Eau, climat &amp; biodiversité » </a:t>
          </a:r>
        </a:p>
      </dsp:txBody>
      <dsp:txXfrm>
        <a:off x="0" y="2957045"/>
        <a:ext cx="7978938" cy="281520"/>
      </dsp:txXfrm>
    </dsp:sp>
    <dsp:sp modelId="{A7E01816-FC47-406F-84D8-F67B054DFBAE}">
      <dsp:nvSpPr>
        <dsp:cNvPr id="0" name=""/>
        <dsp:cNvSpPr/>
      </dsp:nvSpPr>
      <dsp:spPr>
        <a:xfrm>
          <a:off x="0" y="3238565"/>
          <a:ext cx="7978938" cy="4332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Etat</a:t>
          </a:r>
        </a:p>
      </dsp:txBody>
      <dsp:txXfrm>
        <a:off x="21148" y="3259713"/>
        <a:ext cx="7936642" cy="390933"/>
      </dsp:txXfrm>
    </dsp:sp>
    <dsp:sp modelId="{FAB4C80E-F05D-4B5C-AE1F-B8E199F3F865}">
      <dsp:nvSpPr>
        <dsp:cNvPr id="0" name=""/>
        <dsp:cNvSpPr/>
      </dsp:nvSpPr>
      <dsp:spPr>
        <a:xfrm>
          <a:off x="0" y="3671794"/>
          <a:ext cx="797893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Fonds Vert</a:t>
          </a:r>
        </a:p>
      </dsp:txBody>
      <dsp:txXfrm>
        <a:off x="0" y="3671794"/>
        <a:ext cx="7978938" cy="281520"/>
      </dsp:txXfrm>
    </dsp:sp>
    <dsp:sp modelId="{9247C624-C719-4850-A8D4-10D4BDBEB68C}">
      <dsp:nvSpPr>
        <dsp:cNvPr id="0" name=""/>
        <dsp:cNvSpPr/>
      </dsp:nvSpPr>
      <dsp:spPr>
        <a:xfrm>
          <a:off x="0" y="3953314"/>
          <a:ext cx="7978938" cy="433229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Métropole du Grand Paris</a:t>
          </a:r>
        </a:p>
      </dsp:txBody>
      <dsp:txXfrm>
        <a:off x="21148" y="3974462"/>
        <a:ext cx="7936642" cy="390933"/>
      </dsp:txXfrm>
    </dsp:sp>
    <dsp:sp modelId="{207217DE-A734-42A8-B7B0-72C8006733E7}">
      <dsp:nvSpPr>
        <dsp:cNvPr id="0" name=""/>
        <dsp:cNvSpPr/>
      </dsp:nvSpPr>
      <dsp:spPr>
        <a:xfrm>
          <a:off x="0" y="4386543"/>
          <a:ext cx="7978938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Fonds d’investissement métropolitain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Fonds biodiversité</a:t>
          </a:r>
        </a:p>
      </dsp:txBody>
      <dsp:txXfrm>
        <a:off x="0" y="4386543"/>
        <a:ext cx="7978938" cy="448672"/>
      </dsp:txXfrm>
    </dsp:sp>
    <dsp:sp modelId="{B6F109DA-13B8-4441-98D3-C374F45B055C}">
      <dsp:nvSpPr>
        <dsp:cNvPr id="0" name=""/>
        <dsp:cNvSpPr/>
      </dsp:nvSpPr>
      <dsp:spPr>
        <a:xfrm>
          <a:off x="0" y="4835215"/>
          <a:ext cx="7978938" cy="43322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Départements</a:t>
          </a:r>
        </a:p>
      </dsp:txBody>
      <dsp:txXfrm>
        <a:off x="21148" y="4856363"/>
        <a:ext cx="7936642" cy="390933"/>
      </dsp:txXfrm>
    </dsp:sp>
    <dsp:sp modelId="{656D6488-8E7C-40E3-AFB8-A539A8F42E7B}">
      <dsp:nvSpPr>
        <dsp:cNvPr id="0" name=""/>
        <dsp:cNvSpPr/>
      </dsp:nvSpPr>
      <dsp:spPr>
        <a:xfrm>
          <a:off x="0" y="5268444"/>
          <a:ext cx="797893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3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noProof="0" dirty="0"/>
            <a:t>En fonction des politiques départementales</a:t>
          </a:r>
        </a:p>
      </dsp:txBody>
      <dsp:txXfrm>
        <a:off x="0" y="5268444"/>
        <a:ext cx="7978938" cy="28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5F0CBF-9D2B-A841-8281-B5BC262723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2057D-C5A6-B141-9248-97B97B0917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32BC3-F5D4-784D-AD66-B3F20288B2A4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B4EA0B-7070-0142-AAD0-747AA4C537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0A0917-A54B-D14D-81BF-CC2813DD31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fr-FR" sz="1050">
                <a:solidFill>
                  <a:srgbClr val="185718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0028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9522B-D2BD-A54B-BCCC-0D01C2E1734C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0511F-8AC5-2A43-9575-5B3D2F08C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15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54150" y="804863"/>
            <a:ext cx="5299075" cy="39735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0511F-8AC5-2A43-9575-5B3D2F08CA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2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94CD9-B9C9-4F31-8310-9872700FBC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6264908" y="5969624"/>
            <a:ext cx="2604544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9872" y="1127973"/>
            <a:ext cx="5062277" cy="1649724"/>
          </a:xfrm>
        </p:spPr>
        <p:txBody>
          <a:bodyPr anchor="t"/>
          <a:lstStyle>
            <a:lvl1pPr>
              <a:defRPr lang="fr-FR" sz="6600" b="0" i="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474" y="3892076"/>
            <a:ext cx="5062277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D12EC91-9FB5-AC69-6B26-690933E70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5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42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BF9129D1-C241-F5B5-977B-0A39165E9D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83170" y="1180614"/>
            <a:ext cx="2442683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E4D0DD3-93AC-6C3D-2B17-F89C0A06DE3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883171" y="1645007"/>
            <a:ext cx="2832565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8F16EA-E2D1-9A5F-2B16-DC37A22794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83170" y="2893667"/>
            <a:ext cx="2442683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7F1CF23-E526-BE5E-5BD3-9DEDC3E0047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883171" y="3358060"/>
            <a:ext cx="2832565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02DD6AA-FDC5-E45B-D9BC-F3C12413F9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3170" y="4606720"/>
            <a:ext cx="2442683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45EC850-0418-B8E4-934E-364FD6C08BB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883171" y="5071113"/>
            <a:ext cx="2832565" cy="983852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4" name="Espace réservé du texte 25">
            <a:extLst>
              <a:ext uri="{FF2B5EF4-FFF2-40B4-BE49-F238E27FC236}">
                <a16:creationId xmlns:a16="http://schemas.microsoft.com/office/drawing/2014/main" id="{4EE6E85B-C0AF-1717-30F6-C06A89AC07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15" name="Espace réservé du numéro de diapositive 18">
            <a:extLst>
              <a:ext uri="{FF2B5EF4-FFF2-40B4-BE49-F238E27FC236}">
                <a16:creationId xmlns:a16="http://schemas.microsoft.com/office/drawing/2014/main" id="{BA1C1D46-CC03-9F90-1980-2E28B0921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B023B057-069B-A03B-0C9D-1AA9DC667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6585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Chiffres clé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AB2F-7D72-CFC4-A5D6-EF9FFBBA5357}"/>
              </a:ext>
            </a:extLst>
          </p:cNvPr>
          <p:cNvSpPr/>
          <p:nvPr userDrawn="1"/>
        </p:nvSpPr>
        <p:spPr>
          <a:xfrm>
            <a:off x="381964" y="0"/>
            <a:ext cx="41900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98582"/>
            <a:ext cx="3781305" cy="816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ya Triple" panose="02000503040000020004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0CBDDDD-D275-EDD3-05AF-61451290D3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9214" y="1897587"/>
            <a:ext cx="1030528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5F0F899-A41A-4185-3A9F-E0605583A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049341" y="2084188"/>
            <a:ext cx="2186993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C9B697E5-8E99-049D-6D00-47A0EAE10E6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19193" y="2361980"/>
            <a:ext cx="3217141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FADB2671-4C31-58F9-EB63-871B7166DE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88306" y="1075783"/>
            <a:ext cx="1030528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00FB5C2-F529-E4BC-D484-A00D97408B7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938433" y="1262384"/>
            <a:ext cx="2375836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D930C3F1-041F-7837-2F9E-4A08269EF7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908285" y="1540176"/>
            <a:ext cx="3494935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79AA061C-5614-ED83-A868-9840BC2447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8306" y="2916158"/>
            <a:ext cx="1030528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06297E9C-D8D1-F9B6-E4FB-0A261002719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938433" y="3102759"/>
            <a:ext cx="2375836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6260DBC-EF91-B924-505A-AEC32B0FA3A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08285" y="3380551"/>
            <a:ext cx="3494935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58892B05-F826-61B6-BCA2-FFEA1AE95E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88306" y="4085201"/>
            <a:ext cx="1030528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C8853A8E-AF81-CB40-1BCB-D948F0C22E2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38433" y="4271802"/>
            <a:ext cx="2375836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4230CED0-54DE-BDCF-915F-902DDBDDFD4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908285" y="4549594"/>
            <a:ext cx="3494935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412D6847-0526-D22E-902F-CA28BD150B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9214" y="3379146"/>
            <a:ext cx="1030528" cy="579396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95A513B5-FF5C-BB04-D79E-88FBDF2BDEF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049341" y="3565747"/>
            <a:ext cx="2186993" cy="3927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C396F6-0229-059D-4FE4-6F3170F0CC4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19193" y="3843539"/>
            <a:ext cx="3217141" cy="983852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XXX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5838C5E2-FB5B-579E-AA71-36CB36B2B4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30" name="Espace réservé du numéro de diapositive 18">
            <a:extLst>
              <a:ext uri="{FF2B5EF4-FFF2-40B4-BE49-F238E27FC236}">
                <a16:creationId xmlns:a16="http://schemas.microsoft.com/office/drawing/2014/main" id="{C179C546-F0D4-9FA0-27A0-C69AD7B68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2C3AE8DE-4D25-D63D-912C-1507D0D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3658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  <a:latin typeface="Arya Triple" panose="02000503040000020004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814632"/>
            <a:ext cx="8087086" cy="1785857"/>
          </a:xfrm>
        </p:spPr>
        <p:txBody>
          <a:bodyPr wrap="square">
            <a:noAutofit/>
          </a:bodyPr>
          <a:lstStyle>
            <a:lvl1pPr algn="just">
              <a:defRPr sz="2000">
                <a:solidFill>
                  <a:schemeClr val="tx1"/>
                </a:solidFill>
              </a:defRPr>
            </a:lvl1pPr>
            <a:lvl2pPr algn="just">
              <a:defRPr sz="2000">
                <a:solidFill>
                  <a:schemeClr val="tx1"/>
                </a:solidFill>
              </a:defRPr>
            </a:lvl2pPr>
            <a:lvl3pPr marL="0" indent="0">
              <a:buNone/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du texte 18">
            <a:extLst>
              <a:ext uri="{FF2B5EF4-FFF2-40B4-BE49-F238E27FC236}">
                <a16:creationId xmlns:a16="http://schemas.microsoft.com/office/drawing/2014/main" id="{E4C45ED7-C10D-921C-CC93-B33D077F4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665314"/>
            <a:ext cx="8087086" cy="485902"/>
          </a:xfrm>
          <a:noFill/>
        </p:spPr>
        <p:txBody>
          <a:bodyPr wrap="square" rtlCol="0">
            <a:noAutofit/>
          </a:bodyPr>
          <a:lstStyle>
            <a:lvl1pPr>
              <a:defRPr lang="fr-FR" sz="2800" dirty="0">
                <a:solidFill>
                  <a:schemeClr val="tx1"/>
                </a:solidFill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dirty="0">
                <a:solidFill>
                  <a:schemeClr val="tx1"/>
                </a:solidFill>
                <a:latin typeface="+mn-lt"/>
                <a:cs typeface="+mn-cs"/>
              </a:defRPr>
            </a:lvl2pPr>
          </a:lstStyle>
          <a:p>
            <a:pPr lvl="0" defTabSz="457200"/>
            <a:r>
              <a:rPr lang="fr-FR"/>
              <a:t>Partie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3E7DB6CA-9905-687E-09A1-1181082DA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216041"/>
            <a:ext cx="2531239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accent1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24C1AABD-A2E6-C0CB-B77F-4845629CEE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71850" y="3216041"/>
            <a:ext cx="2531239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tx2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F8E5A82E-ADC9-E93C-F081-85F44E7586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15050" y="3216041"/>
            <a:ext cx="2531239" cy="1204432"/>
          </a:xfrm>
          <a:noFill/>
        </p:spPr>
        <p:txBody>
          <a:bodyPr wrap="square" rtlCol="0">
            <a:noAutofit/>
          </a:bodyPr>
          <a:lstStyle>
            <a:lvl1pPr>
              <a:defRPr lang="fr-FR" sz="2000" smtClean="0">
                <a:solidFill>
                  <a:schemeClr val="accent2"/>
                </a:solidFill>
                <a:effectLst/>
                <a:latin typeface="Arya Single" panose="02000503040000020004" pitchFamily="2" charset="0"/>
                <a:ea typeface="+mn-ea"/>
                <a:cs typeface="+mn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defTabSz="45720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25">
            <a:extLst>
              <a:ext uri="{FF2B5EF4-FFF2-40B4-BE49-F238E27FC236}">
                <a16:creationId xmlns:a16="http://schemas.microsoft.com/office/drawing/2014/main" id="{EBF3185F-1DD7-2E99-B7A9-AB784BABA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23" name="Espace réservé du numéro de diapositive 18">
            <a:extLst>
              <a:ext uri="{FF2B5EF4-FFF2-40B4-BE49-F238E27FC236}">
                <a16:creationId xmlns:a16="http://schemas.microsoft.com/office/drawing/2014/main" id="{25B19CD3-202B-139D-0D35-26B632760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34F18306-29D1-7519-4955-4D3D9F69A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1424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-1295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fr-FR" sz="6600" b="0" i="0">
              <a:solidFill>
                <a:schemeClr val="tx1"/>
              </a:solidFill>
              <a:latin typeface="Arya Triple" panose="02000503040000020004" pitchFamily="2" charset="0"/>
            </a:endParaRPr>
          </a:p>
        </p:txBody>
      </p:sp>
      <p:sp>
        <p:nvSpPr>
          <p:cNvPr id="95" name="Espace réservé du texte 90">
            <a:extLst>
              <a:ext uri="{FF2B5EF4-FFF2-40B4-BE49-F238E27FC236}">
                <a16:creationId xmlns:a16="http://schemas.microsoft.com/office/drawing/2014/main" id="{80DE40EA-D45B-CC53-C12E-9D1A4272C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440" y="4909275"/>
            <a:ext cx="2637309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59DFD8E4-D322-2115-127C-40073EA87F65}"/>
              </a:ext>
            </a:extLst>
          </p:cNvPr>
          <p:cNvSpPr txBox="1"/>
          <p:nvPr userDrawn="1"/>
        </p:nvSpPr>
        <p:spPr>
          <a:xfrm>
            <a:off x="1510001" y="4393568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0" i="0">
                <a:solidFill>
                  <a:schemeClr val="tx1"/>
                </a:solidFill>
                <a:latin typeface="Arya Single" panose="02000503040000020004" pitchFamily="2" charset="0"/>
                <a:cs typeface="Arial" panose="020B0604020202020204" pitchFamily="34" charset="0"/>
              </a:rPr>
              <a:t>contact terrain :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A69ADB89-BC78-AB57-1671-BDDFB9ED5F7D}"/>
              </a:ext>
            </a:extLst>
          </p:cNvPr>
          <p:cNvSpPr txBox="1"/>
          <p:nvPr userDrawn="1"/>
        </p:nvSpPr>
        <p:spPr>
          <a:xfrm>
            <a:off x="5508889" y="4393568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0" i="0">
                <a:solidFill>
                  <a:schemeClr val="tx1"/>
                </a:solidFill>
                <a:latin typeface="Arya Single" panose="02000503040000020004" pitchFamily="2" charset="0"/>
                <a:cs typeface="Arial" panose="020B0604020202020204" pitchFamily="34" charset="0"/>
              </a:rPr>
              <a:t>contact siège :</a:t>
            </a:r>
          </a:p>
        </p:txBody>
      </p:sp>
      <p:sp>
        <p:nvSpPr>
          <p:cNvPr id="4" name="Espace réservé du texte 90">
            <a:extLst>
              <a:ext uri="{FF2B5EF4-FFF2-40B4-BE49-F238E27FC236}">
                <a16:creationId xmlns:a16="http://schemas.microsoft.com/office/drawing/2014/main" id="{8AF73BAA-B979-1520-241A-8728871C1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3033" y="4949602"/>
            <a:ext cx="2637309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28D6FA-ED46-48A4-F878-F04D77B563AA}"/>
              </a:ext>
            </a:extLst>
          </p:cNvPr>
          <p:cNvSpPr txBox="1"/>
          <p:nvPr userDrawn="1"/>
        </p:nvSpPr>
        <p:spPr>
          <a:xfrm>
            <a:off x="1704035" y="1385587"/>
            <a:ext cx="5733339" cy="232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Vos</a:t>
            </a:r>
            <a:b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</a:b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contacts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D7D602-7371-CC9B-4CA2-E632C0133E11}"/>
              </a:ext>
            </a:extLst>
          </p:cNvPr>
          <p:cNvGrpSpPr/>
          <p:nvPr userDrawn="1"/>
        </p:nvGrpSpPr>
        <p:grpSpPr>
          <a:xfrm>
            <a:off x="2837610" y="5877465"/>
            <a:ext cx="3464968" cy="201146"/>
            <a:chOff x="2837610" y="5877465"/>
            <a:chExt cx="3464968" cy="201146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37610" y="5881665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18246" y="5881665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64559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36229" y="5881665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42892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14562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76089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46998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29445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43335" y="5877465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38080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697452" y="5984231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790387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06686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72904" y="5881665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45334" y="5881665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47433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24048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888872" y="6025206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76228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37755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908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-1295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fr-FR" sz="6600" b="0" i="0">
              <a:solidFill>
                <a:schemeClr val="tx1"/>
              </a:solidFill>
              <a:latin typeface="Arya Triple" panose="02000503040000020004" pitchFamily="2" charset="0"/>
            </a:endParaRPr>
          </a:p>
        </p:txBody>
      </p:sp>
      <p:sp>
        <p:nvSpPr>
          <p:cNvPr id="95" name="Espace réservé du texte 90">
            <a:extLst>
              <a:ext uri="{FF2B5EF4-FFF2-40B4-BE49-F238E27FC236}">
                <a16:creationId xmlns:a16="http://schemas.microsoft.com/office/drawing/2014/main" id="{80DE40EA-D45B-CC53-C12E-9D1A4272C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440" y="4909275"/>
            <a:ext cx="2637309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4" name="Espace réservé du texte 90">
            <a:extLst>
              <a:ext uri="{FF2B5EF4-FFF2-40B4-BE49-F238E27FC236}">
                <a16:creationId xmlns:a16="http://schemas.microsoft.com/office/drawing/2014/main" id="{8AF73BAA-B979-1520-241A-8728871C1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3033" y="4949602"/>
            <a:ext cx="2637309" cy="6476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28D6FA-ED46-48A4-F878-F04D77B563AA}"/>
              </a:ext>
            </a:extLst>
          </p:cNvPr>
          <p:cNvSpPr txBox="1"/>
          <p:nvPr userDrawn="1"/>
        </p:nvSpPr>
        <p:spPr>
          <a:xfrm>
            <a:off x="1704035" y="1385587"/>
            <a:ext cx="5733339" cy="232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Vos</a:t>
            </a:r>
            <a:b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</a:br>
            <a:r>
              <a:rPr lang="fr-FR" sz="8000" b="0" i="0">
                <a:solidFill>
                  <a:schemeClr val="tx1"/>
                </a:solidFill>
                <a:latin typeface="Arya Triple" panose="02000503040000020004" pitchFamily="2" charset="0"/>
              </a:rPr>
              <a:t>contacts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D7D602-7371-CC9B-4CA2-E632C0133E11}"/>
              </a:ext>
            </a:extLst>
          </p:cNvPr>
          <p:cNvGrpSpPr/>
          <p:nvPr userDrawn="1"/>
        </p:nvGrpSpPr>
        <p:grpSpPr>
          <a:xfrm>
            <a:off x="2837610" y="5877465"/>
            <a:ext cx="3464968" cy="201146"/>
            <a:chOff x="2837610" y="5877465"/>
            <a:chExt cx="3464968" cy="201146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37610" y="5881665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18246" y="5881665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64559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36229" y="5881665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42892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14562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76089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46998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29445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43335" y="5877465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38080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697452" y="5984231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790387" y="5881665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06686" y="5877593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72904" y="5881665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45334" y="5881665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47433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24048" y="5881665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888872" y="6025206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76228" y="5881665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37755" y="5881665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4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558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4933A765-32A1-0F4A-EA3F-2654E20E9AA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Image 8">
            <a:extLst>
              <a:ext uri="{FF2B5EF4-FFF2-40B4-BE49-F238E27FC236}">
                <a16:creationId xmlns:a16="http://schemas.microsoft.com/office/drawing/2014/main" id="{35BBB0F0-8896-7A3E-000B-30BFE9EBA766}"/>
              </a:ext>
            </a:extLst>
          </p:cNvPr>
          <p:cNvGrpSpPr/>
          <p:nvPr userDrawn="1"/>
        </p:nvGrpSpPr>
        <p:grpSpPr>
          <a:xfrm>
            <a:off x="3080793" y="4038251"/>
            <a:ext cx="2886708" cy="667464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8" name="Image 8">
              <a:extLst>
                <a:ext uri="{FF2B5EF4-FFF2-40B4-BE49-F238E27FC236}">
                  <a16:creationId xmlns:a16="http://schemas.microsoft.com/office/drawing/2014/main" id="{66F70A57-2B39-174A-B9BC-5988B7CCAD11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C0811B92-68D9-0100-65B0-AA565FA9FC16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A246895E-8DAB-FE1A-955A-D6934FFE41B6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683ECCD-E266-380C-C02B-925C14AB0D26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1494C75-8A24-FB63-1ECE-930ECDFF1314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1A6C62DD-A137-7C7A-72CC-F703FCEDC0B5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86F7A5B9-2B33-70DC-8249-FB5F966F6B91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C137113-4ED3-7426-8083-0318FB8FE17F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95E1C6A1-5F9B-206D-4553-9BA047BE77C3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EFFB15AD-9079-E7C0-B8F6-E4D632DADABD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1C834327-A763-9948-7BD7-8B6E50FEE169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688DBCA2-CE4F-B0E6-B7C2-7AF027727836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93EB1A1-ABD1-8362-F22B-B83716FCB439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ABAF4825-B92A-0CC2-9365-A553CFF6F558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F2F57E76-B511-07FF-7A39-75A88E9D7E6C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C6F7B8BF-3405-06D7-2B9D-2FADED9D8A55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DFA1A60-6828-72B2-CD25-8508D4A0BCD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96C8406D-C2FA-284A-AC43-509877832D14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ED828A96-CE17-3045-C0AF-91A25DA3057F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8" name="Image 8">
              <a:extLst>
                <a:ext uri="{FF2B5EF4-FFF2-40B4-BE49-F238E27FC236}">
                  <a16:creationId xmlns:a16="http://schemas.microsoft.com/office/drawing/2014/main" id="{9F359B58-6CFC-9E07-A642-AB13AF4B1ABA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17781C67-E290-8567-543E-4DD39BD76382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29926F88-EDB2-6198-19DF-115FE9FB0833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0963B856-FBCB-11B4-4DF8-6DC2C515F5C0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CCC95AB7-1EE9-228A-9979-C8E908782DC0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AE025706-2553-0B12-DD69-977474268D5D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FC4C024-CF33-4CA5-888B-2FBB59103243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39A4891-3469-63A0-1DDA-DB27CBFF58BA}"/>
              </a:ext>
            </a:extLst>
          </p:cNvPr>
          <p:cNvGrpSpPr/>
          <p:nvPr userDrawn="1"/>
        </p:nvGrpSpPr>
        <p:grpSpPr>
          <a:xfrm>
            <a:off x="2481446" y="1013917"/>
            <a:ext cx="4181108" cy="2277738"/>
            <a:chOff x="2384385" y="1900017"/>
            <a:chExt cx="4230119" cy="2304438"/>
          </a:xfrm>
        </p:grpSpPr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10FBC38-0C73-2639-1E93-BC630E0D1601}"/>
                </a:ext>
              </a:extLst>
            </p:cNvPr>
            <p:cNvSpPr/>
            <p:nvPr/>
          </p:nvSpPr>
          <p:spPr>
            <a:xfrm>
              <a:off x="2938406" y="2126239"/>
              <a:ext cx="140788" cy="220326"/>
            </a:xfrm>
            <a:custGeom>
              <a:avLst/>
              <a:gdLst>
                <a:gd name="connsiteX0" fmla="*/ 0 w 140788"/>
                <a:gd name="connsiteY0" fmla="*/ 0 h 220326"/>
                <a:gd name="connsiteX1" fmla="*/ 9386 w 140788"/>
                <a:gd name="connsiteY1" fmla="*/ 0 h 220326"/>
                <a:gd name="connsiteX2" fmla="*/ 9386 w 140788"/>
                <a:gd name="connsiteY2" fmla="*/ 220327 h 220326"/>
                <a:gd name="connsiteX3" fmla="*/ 0 w 140788"/>
                <a:gd name="connsiteY3" fmla="*/ 220327 h 220326"/>
                <a:gd name="connsiteX4" fmla="*/ 0 w 140788"/>
                <a:gd name="connsiteY4" fmla="*/ 0 h 220326"/>
                <a:gd name="connsiteX5" fmla="*/ 18772 w 140788"/>
                <a:gd name="connsiteY5" fmla="*/ 0 h 220326"/>
                <a:gd name="connsiteX6" fmla="*/ 28158 w 140788"/>
                <a:gd name="connsiteY6" fmla="*/ 0 h 220326"/>
                <a:gd name="connsiteX7" fmla="*/ 28158 w 140788"/>
                <a:gd name="connsiteY7" fmla="*/ 220327 h 220326"/>
                <a:gd name="connsiteX8" fmla="*/ 18772 w 140788"/>
                <a:gd name="connsiteY8" fmla="*/ 220327 h 220326"/>
                <a:gd name="connsiteX9" fmla="*/ 18772 w 140788"/>
                <a:gd name="connsiteY9" fmla="*/ 0 h 220326"/>
                <a:gd name="connsiteX10" fmla="*/ 37544 w 140788"/>
                <a:gd name="connsiteY10" fmla="*/ 0 h 220326"/>
                <a:gd name="connsiteX11" fmla="*/ 46929 w 140788"/>
                <a:gd name="connsiteY11" fmla="*/ 0 h 220326"/>
                <a:gd name="connsiteX12" fmla="*/ 46929 w 140788"/>
                <a:gd name="connsiteY12" fmla="*/ 173349 h 220326"/>
                <a:gd name="connsiteX13" fmla="*/ 140788 w 140788"/>
                <a:gd name="connsiteY13" fmla="*/ 173349 h 220326"/>
                <a:gd name="connsiteX14" fmla="*/ 140788 w 140788"/>
                <a:gd name="connsiteY14" fmla="*/ 182719 h 220326"/>
                <a:gd name="connsiteX15" fmla="*/ 46929 w 140788"/>
                <a:gd name="connsiteY15" fmla="*/ 182719 h 220326"/>
                <a:gd name="connsiteX16" fmla="*/ 46929 w 140788"/>
                <a:gd name="connsiteY16" fmla="*/ 192089 h 220326"/>
                <a:gd name="connsiteX17" fmla="*/ 140788 w 140788"/>
                <a:gd name="connsiteY17" fmla="*/ 192089 h 220326"/>
                <a:gd name="connsiteX18" fmla="*/ 140788 w 140788"/>
                <a:gd name="connsiteY18" fmla="*/ 201460 h 220326"/>
                <a:gd name="connsiteX19" fmla="*/ 46929 w 140788"/>
                <a:gd name="connsiteY19" fmla="*/ 201460 h 220326"/>
                <a:gd name="connsiteX20" fmla="*/ 46929 w 140788"/>
                <a:gd name="connsiteY20" fmla="*/ 210830 h 220326"/>
                <a:gd name="connsiteX21" fmla="*/ 140788 w 140788"/>
                <a:gd name="connsiteY21" fmla="*/ 210830 h 220326"/>
                <a:gd name="connsiteX22" fmla="*/ 140788 w 140788"/>
                <a:gd name="connsiteY22" fmla="*/ 220200 h 220326"/>
                <a:gd name="connsiteX23" fmla="*/ 37544 w 140788"/>
                <a:gd name="connsiteY23" fmla="*/ 220200 h 220326"/>
                <a:gd name="connsiteX24" fmla="*/ 37544 w 140788"/>
                <a:gd name="connsiteY24" fmla="*/ 0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0788" h="220326">
                  <a:moveTo>
                    <a:pt x="0" y="0"/>
                  </a:moveTo>
                  <a:lnTo>
                    <a:pt x="9386" y="0"/>
                  </a:lnTo>
                  <a:lnTo>
                    <a:pt x="9386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  <a:moveTo>
                    <a:pt x="18772" y="0"/>
                  </a:moveTo>
                  <a:lnTo>
                    <a:pt x="28158" y="0"/>
                  </a:lnTo>
                  <a:lnTo>
                    <a:pt x="28158" y="220327"/>
                  </a:lnTo>
                  <a:lnTo>
                    <a:pt x="18772" y="220327"/>
                  </a:lnTo>
                  <a:lnTo>
                    <a:pt x="18772" y="0"/>
                  </a:lnTo>
                  <a:close/>
                  <a:moveTo>
                    <a:pt x="37544" y="0"/>
                  </a:moveTo>
                  <a:lnTo>
                    <a:pt x="46929" y="0"/>
                  </a:lnTo>
                  <a:lnTo>
                    <a:pt x="46929" y="173349"/>
                  </a:lnTo>
                  <a:lnTo>
                    <a:pt x="140788" y="173349"/>
                  </a:lnTo>
                  <a:lnTo>
                    <a:pt x="140788" y="182719"/>
                  </a:lnTo>
                  <a:lnTo>
                    <a:pt x="46929" y="182719"/>
                  </a:lnTo>
                  <a:lnTo>
                    <a:pt x="46929" y="192089"/>
                  </a:lnTo>
                  <a:lnTo>
                    <a:pt x="140788" y="192089"/>
                  </a:lnTo>
                  <a:lnTo>
                    <a:pt x="140788" y="201460"/>
                  </a:lnTo>
                  <a:lnTo>
                    <a:pt x="46929" y="201460"/>
                  </a:lnTo>
                  <a:lnTo>
                    <a:pt x="46929" y="210830"/>
                  </a:lnTo>
                  <a:lnTo>
                    <a:pt x="140788" y="210830"/>
                  </a:lnTo>
                  <a:lnTo>
                    <a:pt x="140788" y="220200"/>
                  </a:lnTo>
                  <a:lnTo>
                    <a:pt x="37544" y="220200"/>
                  </a:lnTo>
                  <a:lnTo>
                    <a:pt x="37544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2B13769B-E4DA-EFBF-537A-B789D1442680}"/>
                </a:ext>
              </a:extLst>
            </p:cNvPr>
            <p:cNvSpPr/>
            <p:nvPr/>
          </p:nvSpPr>
          <p:spPr>
            <a:xfrm>
              <a:off x="3106083" y="2121554"/>
              <a:ext cx="168946" cy="224885"/>
            </a:xfrm>
            <a:custGeom>
              <a:avLst/>
              <a:gdLst>
                <a:gd name="connsiteX0" fmla="*/ 9386 w 168946"/>
                <a:gd name="connsiteY0" fmla="*/ 224885 h 224885"/>
                <a:gd name="connsiteX1" fmla="*/ 0 w 168946"/>
                <a:gd name="connsiteY1" fmla="*/ 224885 h 224885"/>
                <a:gd name="connsiteX2" fmla="*/ 0 w 168946"/>
                <a:gd name="connsiteY2" fmla="*/ 93702 h 224885"/>
                <a:gd name="connsiteX3" fmla="*/ 84473 w 168946"/>
                <a:gd name="connsiteY3" fmla="*/ 0 h 224885"/>
                <a:gd name="connsiteX4" fmla="*/ 168946 w 168946"/>
                <a:gd name="connsiteY4" fmla="*/ 93702 h 224885"/>
                <a:gd name="connsiteX5" fmla="*/ 168946 w 168946"/>
                <a:gd name="connsiteY5" fmla="*/ 224885 h 224885"/>
                <a:gd name="connsiteX6" fmla="*/ 159560 w 168946"/>
                <a:gd name="connsiteY6" fmla="*/ 224885 h 224885"/>
                <a:gd name="connsiteX7" fmla="*/ 159560 w 168946"/>
                <a:gd name="connsiteY7" fmla="*/ 93702 h 224885"/>
                <a:gd name="connsiteX8" fmla="*/ 84473 w 168946"/>
                <a:gd name="connsiteY8" fmla="*/ 9370 h 224885"/>
                <a:gd name="connsiteX9" fmla="*/ 9386 w 168946"/>
                <a:gd name="connsiteY9" fmla="*/ 93702 h 224885"/>
                <a:gd name="connsiteX10" fmla="*/ 9386 w 168946"/>
                <a:gd name="connsiteY10" fmla="*/ 224885 h 224885"/>
                <a:gd name="connsiteX11" fmla="*/ 84473 w 168946"/>
                <a:gd name="connsiteY11" fmla="*/ 28111 h 224885"/>
                <a:gd name="connsiteX12" fmla="*/ 28158 w 168946"/>
                <a:gd name="connsiteY12" fmla="*/ 93702 h 224885"/>
                <a:gd name="connsiteX13" fmla="*/ 28158 w 168946"/>
                <a:gd name="connsiteY13" fmla="*/ 224885 h 224885"/>
                <a:gd name="connsiteX14" fmla="*/ 18772 w 168946"/>
                <a:gd name="connsiteY14" fmla="*/ 224885 h 224885"/>
                <a:gd name="connsiteX15" fmla="*/ 18772 w 168946"/>
                <a:gd name="connsiteY15" fmla="*/ 93702 h 224885"/>
                <a:gd name="connsiteX16" fmla="*/ 84473 w 168946"/>
                <a:gd name="connsiteY16" fmla="*/ 18740 h 224885"/>
                <a:gd name="connsiteX17" fmla="*/ 150174 w 168946"/>
                <a:gd name="connsiteY17" fmla="*/ 93702 h 224885"/>
                <a:gd name="connsiteX18" fmla="*/ 150174 w 168946"/>
                <a:gd name="connsiteY18" fmla="*/ 224885 h 224885"/>
                <a:gd name="connsiteX19" fmla="*/ 140788 w 168946"/>
                <a:gd name="connsiteY19" fmla="*/ 224885 h 224885"/>
                <a:gd name="connsiteX20" fmla="*/ 140788 w 168946"/>
                <a:gd name="connsiteY20" fmla="*/ 93702 h 224885"/>
                <a:gd name="connsiteX21" fmla="*/ 84473 w 168946"/>
                <a:gd name="connsiteY21" fmla="*/ 28111 h 224885"/>
                <a:gd name="connsiteX22" fmla="*/ 84473 w 168946"/>
                <a:gd name="connsiteY22" fmla="*/ 37481 h 224885"/>
                <a:gd name="connsiteX23" fmla="*/ 131402 w 168946"/>
                <a:gd name="connsiteY23" fmla="*/ 93702 h 224885"/>
                <a:gd name="connsiteX24" fmla="*/ 131402 w 168946"/>
                <a:gd name="connsiteY24" fmla="*/ 224885 h 224885"/>
                <a:gd name="connsiteX25" fmla="*/ 122017 w 168946"/>
                <a:gd name="connsiteY25" fmla="*/ 224885 h 224885"/>
                <a:gd name="connsiteX26" fmla="*/ 122017 w 168946"/>
                <a:gd name="connsiteY26" fmla="*/ 178034 h 224885"/>
                <a:gd name="connsiteX27" fmla="*/ 46929 w 168946"/>
                <a:gd name="connsiteY27" fmla="*/ 178034 h 224885"/>
                <a:gd name="connsiteX28" fmla="*/ 46929 w 168946"/>
                <a:gd name="connsiteY28" fmla="*/ 224885 h 224885"/>
                <a:gd name="connsiteX29" fmla="*/ 37544 w 168946"/>
                <a:gd name="connsiteY29" fmla="*/ 224885 h 224885"/>
                <a:gd name="connsiteX30" fmla="*/ 37544 w 168946"/>
                <a:gd name="connsiteY30" fmla="*/ 93702 h 224885"/>
                <a:gd name="connsiteX31" fmla="*/ 84473 w 168946"/>
                <a:gd name="connsiteY31" fmla="*/ 37481 h 224885"/>
                <a:gd name="connsiteX32" fmla="*/ 46929 w 168946"/>
                <a:gd name="connsiteY32" fmla="*/ 131183 h 224885"/>
                <a:gd name="connsiteX33" fmla="*/ 122017 w 168946"/>
                <a:gd name="connsiteY33" fmla="*/ 131183 h 224885"/>
                <a:gd name="connsiteX34" fmla="*/ 122017 w 168946"/>
                <a:gd name="connsiteY34" fmla="*/ 93702 h 224885"/>
                <a:gd name="connsiteX35" fmla="*/ 84473 w 168946"/>
                <a:gd name="connsiteY35" fmla="*/ 46851 h 224885"/>
                <a:gd name="connsiteX36" fmla="*/ 46929 w 168946"/>
                <a:gd name="connsiteY36" fmla="*/ 93702 h 224885"/>
                <a:gd name="connsiteX37" fmla="*/ 46929 w 168946"/>
                <a:gd name="connsiteY37" fmla="*/ 131183 h 224885"/>
                <a:gd name="connsiteX38" fmla="*/ 46929 w 168946"/>
                <a:gd name="connsiteY38" fmla="*/ 149923 h 224885"/>
                <a:gd name="connsiteX39" fmla="*/ 122017 w 168946"/>
                <a:gd name="connsiteY39" fmla="*/ 149923 h 224885"/>
                <a:gd name="connsiteX40" fmla="*/ 122017 w 168946"/>
                <a:gd name="connsiteY40" fmla="*/ 140553 h 224885"/>
                <a:gd name="connsiteX41" fmla="*/ 46929 w 168946"/>
                <a:gd name="connsiteY41" fmla="*/ 140553 h 224885"/>
                <a:gd name="connsiteX42" fmla="*/ 46929 w 168946"/>
                <a:gd name="connsiteY42" fmla="*/ 149923 h 224885"/>
                <a:gd name="connsiteX43" fmla="*/ 46929 w 168946"/>
                <a:gd name="connsiteY43" fmla="*/ 168664 h 224885"/>
                <a:gd name="connsiteX44" fmla="*/ 122017 w 168946"/>
                <a:gd name="connsiteY44" fmla="*/ 168664 h 224885"/>
                <a:gd name="connsiteX45" fmla="*/ 122017 w 168946"/>
                <a:gd name="connsiteY45" fmla="*/ 159294 h 224885"/>
                <a:gd name="connsiteX46" fmla="*/ 46929 w 168946"/>
                <a:gd name="connsiteY46" fmla="*/ 159294 h 224885"/>
                <a:gd name="connsiteX47" fmla="*/ 46929 w 168946"/>
                <a:gd name="connsiteY47" fmla="*/ 168664 h 22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68946" h="224885">
                  <a:moveTo>
                    <a:pt x="9386" y="224885"/>
                  </a:moveTo>
                  <a:lnTo>
                    <a:pt x="0" y="224885"/>
                  </a:lnTo>
                  <a:lnTo>
                    <a:pt x="0" y="93702"/>
                  </a:lnTo>
                  <a:cubicBezTo>
                    <a:pt x="0" y="41786"/>
                    <a:pt x="37924" y="0"/>
                    <a:pt x="84473" y="0"/>
                  </a:cubicBezTo>
                  <a:cubicBezTo>
                    <a:pt x="131022" y="0"/>
                    <a:pt x="168946" y="41913"/>
                    <a:pt x="168946" y="93702"/>
                  </a:cubicBezTo>
                  <a:lnTo>
                    <a:pt x="168946" y="224885"/>
                  </a:lnTo>
                  <a:lnTo>
                    <a:pt x="159560" y="224885"/>
                  </a:lnTo>
                  <a:lnTo>
                    <a:pt x="159560" y="93702"/>
                  </a:lnTo>
                  <a:cubicBezTo>
                    <a:pt x="159560" y="47104"/>
                    <a:pt x="125695" y="9370"/>
                    <a:pt x="84473" y="9370"/>
                  </a:cubicBezTo>
                  <a:cubicBezTo>
                    <a:pt x="43251" y="9370"/>
                    <a:pt x="9386" y="47231"/>
                    <a:pt x="9386" y="93702"/>
                  </a:cubicBezTo>
                  <a:lnTo>
                    <a:pt x="9386" y="224885"/>
                  </a:lnTo>
                  <a:close/>
                  <a:moveTo>
                    <a:pt x="84473" y="28111"/>
                  </a:moveTo>
                  <a:cubicBezTo>
                    <a:pt x="53525" y="28111"/>
                    <a:pt x="28158" y="57488"/>
                    <a:pt x="28158" y="93702"/>
                  </a:cubicBezTo>
                  <a:lnTo>
                    <a:pt x="28158" y="224885"/>
                  </a:lnTo>
                  <a:lnTo>
                    <a:pt x="18772" y="224885"/>
                  </a:lnTo>
                  <a:lnTo>
                    <a:pt x="18772" y="93702"/>
                  </a:lnTo>
                  <a:cubicBezTo>
                    <a:pt x="18772" y="52423"/>
                    <a:pt x="48198" y="18740"/>
                    <a:pt x="84473" y="18740"/>
                  </a:cubicBezTo>
                  <a:cubicBezTo>
                    <a:pt x="120748" y="18740"/>
                    <a:pt x="150174" y="52549"/>
                    <a:pt x="150174" y="93702"/>
                  </a:cubicBezTo>
                  <a:lnTo>
                    <a:pt x="150174" y="224885"/>
                  </a:lnTo>
                  <a:lnTo>
                    <a:pt x="140788" y="224885"/>
                  </a:lnTo>
                  <a:lnTo>
                    <a:pt x="140788" y="93702"/>
                  </a:lnTo>
                  <a:cubicBezTo>
                    <a:pt x="140788" y="57488"/>
                    <a:pt x="115421" y="28111"/>
                    <a:pt x="84473" y="28111"/>
                  </a:cubicBezTo>
                  <a:close/>
                  <a:moveTo>
                    <a:pt x="84473" y="37481"/>
                  </a:moveTo>
                  <a:cubicBezTo>
                    <a:pt x="110094" y="37481"/>
                    <a:pt x="131402" y="62806"/>
                    <a:pt x="131402" y="93702"/>
                  </a:cubicBezTo>
                  <a:lnTo>
                    <a:pt x="131402" y="224885"/>
                  </a:lnTo>
                  <a:lnTo>
                    <a:pt x="122017" y="224885"/>
                  </a:lnTo>
                  <a:lnTo>
                    <a:pt x="122017" y="178034"/>
                  </a:lnTo>
                  <a:lnTo>
                    <a:pt x="46929" y="178034"/>
                  </a:lnTo>
                  <a:lnTo>
                    <a:pt x="46929" y="224885"/>
                  </a:lnTo>
                  <a:lnTo>
                    <a:pt x="37544" y="224885"/>
                  </a:lnTo>
                  <a:lnTo>
                    <a:pt x="37544" y="93702"/>
                  </a:lnTo>
                  <a:cubicBezTo>
                    <a:pt x="37544" y="62806"/>
                    <a:pt x="58472" y="37481"/>
                    <a:pt x="84473" y="37481"/>
                  </a:cubicBezTo>
                  <a:close/>
                  <a:moveTo>
                    <a:pt x="46929" y="131183"/>
                  </a:moveTo>
                  <a:lnTo>
                    <a:pt x="122017" y="131183"/>
                  </a:lnTo>
                  <a:lnTo>
                    <a:pt x="122017" y="93702"/>
                  </a:lnTo>
                  <a:cubicBezTo>
                    <a:pt x="122017" y="67744"/>
                    <a:pt x="105147" y="46851"/>
                    <a:pt x="84473" y="46851"/>
                  </a:cubicBezTo>
                  <a:cubicBezTo>
                    <a:pt x="63799" y="46851"/>
                    <a:pt x="46929" y="67744"/>
                    <a:pt x="46929" y="93702"/>
                  </a:cubicBezTo>
                  <a:lnTo>
                    <a:pt x="46929" y="131183"/>
                  </a:lnTo>
                  <a:close/>
                  <a:moveTo>
                    <a:pt x="46929" y="149923"/>
                  </a:moveTo>
                  <a:lnTo>
                    <a:pt x="122017" y="149923"/>
                  </a:lnTo>
                  <a:lnTo>
                    <a:pt x="122017" y="140553"/>
                  </a:lnTo>
                  <a:lnTo>
                    <a:pt x="46929" y="140553"/>
                  </a:lnTo>
                  <a:lnTo>
                    <a:pt x="46929" y="149923"/>
                  </a:lnTo>
                  <a:close/>
                  <a:moveTo>
                    <a:pt x="46929" y="168664"/>
                  </a:moveTo>
                  <a:lnTo>
                    <a:pt x="122017" y="168664"/>
                  </a:lnTo>
                  <a:lnTo>
                    <a:pt x="122017" y="159294"/>
                  </a:lnTo>
                  <a:lnTo>
                    <a:pt x="46929" y="159294"/>
                  </a:lnTo>
                  <a:lnTo>
                    <a:pt x="46929" y="168664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88005821-A32B-77F2-8C12-4101EC8D2CE7}"/>
                </a:ext>
              </a:extLst>
            </p:cNvPr>
            <p:cNvSpPr/>
            <p:nvPr/>
          </p:nvSpPr>
          <p:spPr>
            <a:xfrm>
              <a:off x="3445624" y="1900017"/>
              <a:ext cx="425028" cy="453315"/>
            </a:xfrm>
            <a:custGeom>
              <a:avLst/>
              <a:gdLst>
                <a:gd name="connsiteX0" fmla="*/ 0 w 425028"/>
                <a:gd name="connsiteY0" fmla="*/ 0 h 453315"/>
                <a:gd name="connsiteX1" fmla="*/ 19279 w 425028"/>
                <a:gd name="connsiteY1" fmla="*/ 0 h 453315"/>
                <a:gd name="connsiteX2" fmla="*/ 19279 w 425028"/>
                <a:gd name="connsiteY2" fmla="*/ 453316 h 453315"/>
                <a:gd name="connsiteX3" fmla="*/ 0 w 425028"/>
                <a:gd name="connsiteY3" fmla="*/ 453316 h 453315"/>
                <a:gd name="connsiteX4" fmla="*/ 0 w 425028"/>
                <a:gd name="connsiteY4" fmla="*/ 0 h 453315"/>
                <a:gd name="connsiteX5" fmla="*/ 38685 w 425028"/>
                <a:gd name="connsiteY5" fmla="*/ 0 h 453315"/>
                <a:gd name="connsiteX6" fmla="*/ 57964 w 425028"/>
                <a:gd name="connsiteY6" fmla="*/ 0 h 453315"/>
                <a:gd name="connsiteX7" fmla="*/ 57964 w 425028"/>
                <a:gd name="connsiteY7" fmla="*/ 453316 h 453315"/>
                <a:gd name="connsiteX8" fmla="*/ 38685 w 425028"/>
                <a:gd name="connsiteY8" fmla="*/ 453316 h 453315"/>
                <a:gd name="connsiteX9" fmla="*/ 38685 w 425028"/>
                <a:gd name="connsiteY9" fmla="*/ 0 h 453315"/>
                <a:gd name="connsiteX10" fmla="*/ 96649 w 425028"/>
                <a:gd name="connsiteY10" fmla="*/ 104845 h 453315"/>
                <a:gd name="connsiteX11" fmla="*/ 96649 w 425028"/>
                <a:gd name="connsiteY11" fmla="*/ 453316 h 453315"/>
                <a:gd name="connsiteX12" fmla="*/ 77370 w 425028"/>
                <a:gd name="connsiteY12" fmla="*/ 453316 h 453315"/>
                <a:gd name="connsiteX13" fmla="*/ 77370 w 425028"/>
                <a:gd name="connsiteY13" fmla="*/ 0 h 453315"/>
                <a:gd name="connsiteX14" fmla="*/ 101215 w 425028"/>
                <a:gd name="connsiteY14" fmla="*/ 0 h 453315"/>
                <a:gd name="connsiteX15" fmla="*/ 328633 w 425028"/>
                <a:gd name="connsiteY15" fmla="*/ 413429 h 453315"/>
                <a:gd name="connsiteX16" fmla="*/ 328633 w 425028"/>
                <a:gd name="connsiteY16" fmla="*/ 376075 h 453315"/>
                <a:gd name="connsiteX17" fmla="*/ 124934 w 425028"/>
                <a:gd name="connsiteY17" fmla="*/ 0 h 453315"/>
                <a:gd name="connsiteX18" fmla="*/ 146242 w 425028"/>
                <a:gd name="connsiteY18" fmla="*/ 0 h 453315"/>
                <a:gd name="connsiteX19" fmla="*/ 328506 w 425028"/>
                <a:gd name="connsiteY19" fmla="*/ 336315 h 453315"/>
                <a:gd name="connsiteX20" fmla="*/ 328506 w 425028"/>
                <a:gd name="connsiteY20" fmla="*/ 0 h 453315"/>
                <a:gd name="connsiteX21" fmla="*/ 347785 w 425028"/>
                <a:gd name="connsiteY21" fmla="*/ 0 h 453315"/>
                <a:gd name="connsiteX22" fmla="*/ 347785 w 425028"/>
                <a:gd name="connsiteY22" fmla="*/ 453316 h 453315"/>
                <a:gd name="connsiteX23" fmla="*/ 328506 w 425028"/>
                <a:gd name="connsiteY23" fmla="*/ 453316 h 453315"/>
                <a:gd name="connsiteX24" fmla="*/ 96649 w 425028"/>
                <a:gd name="connsiteY24" fmla="*/ 34695 h 453315"/>
                <a:gd name="connsiteX25" fmla="*/ 96649 w 425028"/>
                <a:gd name="connsiteY25" fmla="*/ 67491 h 453315"/>
                <a:gd name="connsiteX26" fmla="*/ 308593 w 425028"/>
                <a:gd name="connsiteY26" fmla="*/ 453316 h 453315"/>
                <a:gd name="connsiteX27" fmla="*/ 286016 w 425028"/>
                <a:gd name="connsiteY27" fmla="*/ 453316 h 453315"/>
                <a:gd name="connsiteX28" fmla="*/ 96649 w 425028"/>
                <a:gd name="connsiteY28" fmla="*/ 104845 h 453315"/>
                <a:gd name="connsiteX29" fmla="*/ 367064 w 425028"/>
                <a:gd name="connsiteY29" fmla="*/ 0 h 453315"/>
                <a:gd name="connsiteX30" fmla="*/ 386344 w 425028"/>
                <a:gd name="connsiteY30" fmla="*/ 0 h 453315"/>
                <a:gd name="connsiteX31" fmla="*/ 386344 w 425028"/>
                <a:gd name="connsiteY31" fmla="*/ 453316 h 453315"/>
                <a:gd name="connsiteX32" fmla="*/ 367064 w 425028"/>
                <a:gd name="connsiteY32" fmla="*/ 453316 h 453315"/>
                <a:gd name="connsiteX33" fmla="*/ 367064 w 425028"/>
                <a:gd name="connsiteY33" fmla="*/ 0 h 453315"/>
                <a:gd name="connsiteX34" fmla="*/ 405750 w 425028"/>
                <a:gd name="connsiteY34" fmla="*/ 0 h 453315"/>
                <a:gd name="connsiteX35" fmla="*/ 425029 w 425028"/>
                <a:gd name="connsiteY35" fmla="*/ 0 h 453315"/>
                <a:gd name="connsiteX36" fmla="*/ 425029 w 425028"/>
                <a:gd name="connsiteY36" fmla="*/ 453316 h 453315"/>
                <a:gd name="connsiteX37" fmla="*/ 405750 w 425028"/>
                <a:gd name="connsiteY37" fmla="*/ 453316 h 453315"/>
                <a:gd name="connsiteX38" fmla="*/ 405750 w 425028"/>
                <a:gd name="connsiteY38" fmla="*/ 0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5028" h="453315">
                  <a:moveTo>
                    <a:pt x="0" y="0"/>
                  </a:moveTo>
                  <a:lnTo>
                    <a:pt x="19279" y="0"/>
                  </a:lnTo>
                  <a:lnTo>
                    <a:pt x="19279" y="453316"/>
                  </a:lnTo>
                  <a:lnTo>
                    <a:pt x="0" y="453316"/>
                  </a:lnTo>
                  <a:lnTo>
                    <a:pt x="0" y="0"/>
                  </a:lnTo>
                  <a:close/>
                  <a:moveTo>
                    <a:pt x="38685" y="0"/>
                  </a:moveTo>
                  <a:lnTo>
                    <a:pt x="57964" y="0"/>
                  </a:lnTo>
                  <a:lnTo>
                    <a:pt x="57964" y="453316"/>
                  </a:lnTo>
                  <a:lnTo>
                    <a:pt x="38685" y="453316"/>
                  </a:lnTo>
                  <a:lnTo>
                    <a:pt x="38685" y="0"/>
                  </a:lnTo>
                  <a:close/>
                  <a:moveTo>
                    <a:pt x="96649" y="104845"/>
                  </a:moveTo>
                  <a:lnTo>
                    <a:pt x="96649" y="453316"/>
                  </a:lnTo>
                  <a:lnTo>
                    <a:pt x="77370" y="453316"/>
                  </a:lnTo>
                  <a:lnTo>
                    <a:pt x="77370" y="0"/>
                  </a:lnTo>
                  <a:lnTo>
                    <a:pt x="101215" y="0"/>
                  </a:lnTo>
                  <a:lnTo>
                    <a:pt x="328633" y="413429"/>
                  </a:lnTo>
                  <a:lnTo>
                    <a:pt x="328633" y="376075"/>
                  </a:lnTo>
                  <a:lnTo>
                    <a:pt x="124934" y="0"/>
                  </a:lnTo>
                  <a:lnTo>
                    <a:pt x="146242" y="0"/>
                  </a:lnTo>
                  <a:lnTo>
                    <a:pt x="328506" y="336315"/>
                  </a:lnTo>
                  <a:lnTo>
                    <a:pt x="328506" y="0"/>
                  </a:lnTo>
                  <a:lnTo>
                    <a:pt x="347785" y="0"/>
                  </a:lnTo>
                  <a:lnTo>
                    <a:pt x="347785" y="453316"/>
                  </a:lnTo>
                  <a:lnTo>
                    <a:pt x="328506" y="453316"/>
                  </a:lnTo>
                  <a:lnTo>
                    <a:pt x="96649" y="34695"/>
                  </a:lnTo>
                  <a:lnTo>
                    <a:pt x="96649" y="67491"/>
                  </a:lnTo>
                  <a:lnTo>
                    <a:pt x="308593" y="453316"/>
                  </a:lnTo>
                  <a:lnTo>
                    <a:pt x="286016" y="453316"/>
                  </a:lnTo>
                  <a:lnTo>
                    <a:pt x="96649" y="104845"/>
                  </a:lnTo>
                  <a:close/>
                  <a:moveTo>
                    <a:pt x="367064" y="0"/>
                  </a:moveTo>
                  <a:lnTo>
                    <a:pt x="386344" y="0"/>
                  </a:lnTo>
                  <a:lnTo>
                    <a:pt x="386344" y="453316"/>
                  </a:lnTo>
                  <a:lnTo>
                    <a:pt x="367064" y="453316"/>
                  </a:lnTo>
                  <a:lnTo>
                    <a:pt x="367064" y="0"/>
                  </a:lnTo>
                  <a:close/>
                  <a:moveTo>
                    <a:pt x="405750" y="0"/>
                  </a:moveTo>
                  <a:lnTo>
                    <a:pt x="425029" y="0"/>
                  </a:lnTo>
                  <a:lnTo>
                    <a:pt x="425029" y="453316"/>
                  </a:lnTo>
                  <a:lnTo>
                    <a:pt x="405750" y="453316"/>
                  </a:lnTo>
                  <a:lnTo>
                    <a:pt x="40575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302C6CB-3D48-7695-F634-7181692D296D}"/>
                </a:ext>
              </a:extLst>
            </p:cNvPr>
            <p:cNvSpPr/>
            <p:nvPr/>
          </p:nvSpPr>
          <p:spPr>
            <a:xfrm>
              <a:off x="3938383" y="1900017"/>
              <a:ext cx="430228" cy="453442"/>
            </a:xfrm>
            <a:custGeom>
              <a:avLst/>
              <a:gdLst>
                <a:gd name="connsiteX0" fmla="*/ 158419 w 430228"/>
                <a:gd name="connsiteY0" fmla="*/ 0 h 453442"/>
                <a:gd name="connsiteX1" fmla="*/ 178966 w 430228"/>
                <a:gd name="connsiteY1" fmla="*/ 0 h 453442"/>
                <a:gd name="connsiteX2" fmla="*/ 19913 w 430228"/>
                <a:gd name="connsiteY2" fmla="*/ 453316 h 453442"/>
                <a:gd name="connsiteX3" fmla="*/ 0 w 430228"/>
                <a:gd name="connsiteY3" fmla="*/ 453316 h 453442"/>
                <a:gd name="connsiteX4" fmla="*/ 158419 w 430228"/>
                <a:gd name="connsiteY4" fmla="*/ 0 h 453442"/>
                <a:gd name="connsiteX5" fmla="*/ 199640 w 430228"/>
                <a:gd name="connsiteY5" fmla="*/ 0 h 453442"/>
                <a:gd name="connsiteX6" fmla="*/ 220188 w 430228"/>
                <a:gd name="connsiteY6" fmla="*/ 0 h 453442"/>
                <a:gd name="connsiteX7" fmla="*/ 61769 w 430228"/>
                <a:gd name="connsiteY7" fmla="*/ 453316 h 453442"/>
                <a:gd name="connsiteX8" fmla="*/ 40461 w 430228"/>
                <a:gd name="connsiteY8" fmla="*/ 453316 h 453442"/>
                <a:gd name="connsiteX9" fmla="*/ 199640 w 430228"/>
                <a:gd name="connsiteY9" fmla="*/ 0 h 453442"/>
                <a:gd name="connsiteX10" fmla="*/ 241496 w 430228"/>
                <a:gd name="connsiteY10" fmla="*/ 0 h 453442"/>
                <a:gd name="connsiteX11" fmla="*/ 271176 w 430228"/>
                <a:gd name="connsiteY11" fmla="*/ 0 h 453442"/>
                <a:gd name="connsiteX12" fmla="*/ 430229 w 430228"/>
                <a:gd name="connsiteY12" fmla="*/ 453316 h 453442"/>
                <a:gd name="connsiteX13" fmla="*/ 408920 w 430228"/>
                <a:gd name="connsiteY13" fmla="*/ 453316 h 453442"/>
                <a:gd name="connsiteX14" fmla="*/ 255702 w 430228"/>
                <a:gd name="connsiteY14" fmla="*/ 15448 h 453442"/>
                <a:gd name="connsiteX15" fmla="*/ 245428 w 430228"/>
                <a:gd name="connsiteY15" fmla="*/ 44445 h 453442"/>
                <a:gd name="connsiteX16" fmla="*/ 389007 w 430228"/>
                <a:gd name="connsiteY16" fmla="*/ 453442 h 453442"/>
                <a:gd name="connsiteX17" fmla="*/ 367699 w 430228"/>
                <a:gd name="connsiteY17" fmla="*/ 453442 h 453442"/>
                <a:gd name="connsiteX18" fmla="*/ 235028 w 430228"/>
                <a:gd name="connsiteY18" fmla="*/ 74708 h 453442"/>
                <a:gd name="connsiteX19" fmla="*/ 225388 w 430228"/>
                <a:gd name="connsiteY19" fmla="*/ 102313 h 453442"/>
                <a:gd name="connsiteX20" fmla="*/ 347151 w 430228"/>
                <a:gd name="connsiteY20" fmla="*/ 453442 h 453442"/>
                <a:gd name="connsiteX21" fmla="*/ 326604 w 430228"/>
                <a:gd name="connsiteY21" fmla="*/ 453442 h 453442"/>
                <a:gd name="connsiteX22" fmla="*/ 293119 w 430228"/>
                <a:gd name="connsiteY22" fmla="*/ 356955 h 453442"/>
                <a:gd name="connsiteX23" fmla="*/ 135969 w 430228"/>
                <a:gd name="connsiteY23" fmla="*/ 356955 h 453442"/>
                <a:gd name="connsiteX24" fmla="*/ 102484 w 430228"/>
                <a:gd name="connsiteY24" fmla="*/ 453442 h 453442"/>
                <a:gd name="connsiteX25" fmla="*/ 82570 w 430228"/>
                <a:gd name="connsiteY25" fmla="*/ 453442 h 453442"/>
                <a:gd name="connsiteX26" fmla="*/ 241496 w 430228"/>
                <a:gd name="connsiteY26" fmla="*/ 0 h 453442"/>
                <a:gd name="connsiteX27" fmla="*/ 142945 w 430228"/>
                <a:gd name="connsiteY27" fmla="*/ 337581 h 453442"/>
                <a:gd name="connsiteX28" fmla="*/ 286523 w 430228"/>
                <a:gd name="connsiteY28" fmla="*/ 337581 h 453442"/>
                <a:gd name="connsiteX29" fmla="*/ 280055 w 430228"/>
                <a:gd name="connsiteY29" fmla="*/ 318334 h 453442"/>
                <a:gd name="connsiteX30" fmla="*/ 149286 w 430228"/>
                <a:gd name="connsiteY30" fmla="*/ 318334 h 453442"/>
                <a:gd name="connsiteX31" fmla="*/ 142818 w 430228"/>
                <a:gd name="connsiteY31" fmla="*/ 337581 h 453442"/>
                <a:gd name="connsiteX32" fmla="*/ 156516 w 430228"/>
                <a:gd name="connsiteY32" fmla="*/ 298960 h 453442"/>
                <a:gd name="connsiteX33" fmla="*/ 273079 w 430228"/>
                <a:gd name="connsiteY33" fmla="*/ 298960 h 453442"/>
                <a:gd name="connsiteX34" fmla="*/ 266610 w 430228"/>
                <a:gd name="connsiteY34" fmla="*/ 279714 h 453442"/>
                <a:gd name="connsiteX35" fmla="*/ 162858 w 430228"/>
                <a:gd name="connsiteY35" fmla="*/ 279714 h 453442"/>
                <a:gd name="connsiteX36" fmla="*/ 156389 w 430228"/>
                <a:gd name="connsiteY36" fmla="*/ 298960 h 453442"/>
                <a:gd name="connsiteX37" fmla="*/ 170087 w 430228"/>
                <a:gd name="connsiteY37" fmla="*/ 260340 h 453442"/>
                <a:gd name="connsiteX38" fmla="*/ 259634 w 430228"/>
                <a:gd name="connsiteY38" fmla="*/ 260340 h 453442"/>
                <a:gd name="connsiteX39" fmla="*/ 215241 w 430228"/>
                <a:gd name="connsiteY39" fmla="*/ 131056 h 453442"/>
                <a:gd name="connsiteX40" fmla="*/ 170214 w 430228"/>
                <a:gd name="connsiteY40" fmla="*/ 260340 h 45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30228" h="453442">
                  <a:moveTo>
                    <a:pt x="158419" y="0"/>
                  </a:moveTo>
                  <a:lnTo>
                    <a:pt x="178966" y="0"/>
                  </a:lnTo>
                  <a:lnTo>
                    <a:pt x="19913" y="453316"/>
                  </a:lnTo>
                  <a:lnTo>
                    <a:pt x="0" y="453316"/>
                  </a:lnTo>
                  <a:lnTo>
                    <a:pt x="158419" y="0"/>
                  </a:lnTo>
                  <a:close/>
                  <a:moveTo>
                    <a:pt x="199640" y="0"/>
                  </a:moveTo>
                  <a:lnTo>
                    <a:pt x="220188" y="0"/>
                  </a:lnTo>
                  <a:lnTo>
                    <a:pt x="61769" y="453316"/>
                  </a:lnTo>
                  <a:lnTo>
                    <a:pt x="40461" y="453316"/>
                  </a:lnTo>
                  <a:lnTo>
                    <a:pt x="199640" y="0"/>
                  </a:lnTo>
                  <a:close/>
                  <a:moveTo>
                    <a:pt x="241496" y="0"/>
                  </a:moveTo>
                  <a:lnTo>
                    <a:pt x="271176" y="0"/>
                  </a:lnTo>
                  <a:lnTo>
                    <a:pt x="430229" y="453316"/>
                  </a:lnTo>
                  <a:lnTo>
                    <a:pt x="408920" y="453316"/>
                  </a:lnTo>
                  <a:lnTo>
                    <a:pt x="255702" y="15448"/>
                  </a:lnTo>
                  <a:lnTo>
                    <a:pt x="245428" y="44445"/>
                  </a:lnTo>
                  <a:lnTo>
                    <a:pt x="389007" y="453442"/>
                  </a:lnTo>
                  <a:lnTo>
                    <a:pt x="367699" y="453442"/>
                  </a:lnTo>
                  <a:lnTo>
                    <a:pt x="235028" y="74708"/>
                  </a:lnTo>
                  <a:lnTo>
                    <a:pt x="225388" y="102313"/>
                  </a:lnTo>
                  <a:lnTo>
                    <a:pt x="347151" y="453442"/>
                  </a:lnTo>
                  <a:lnTo>
                    <a:pt x="326604" y="453442"/>
                  </a:lnTo>
                  <a:lnTo>
                    <a:pt x="293119" y="356955"/>
                  </a:lnTo>
                  <a:lnTo>
                    <a:pt x="135969" y="356955"/>
                  </a:lnTo>
                  <a:lnTo>
                    <a:pt x="102484" y="453442"/>
                  </a:lnTo>
                  <a:lnTo>
                    <a:pt x="82570" y="453442"/>
                  </a:lnTo>
                  <a:lnTo>
                    <a:pt x="241496" y="0"/>
                  </a:lnTo>
                  <a:close/>
                  <a:moveTo>
                    <a:pt x="142945" y="337581"/>
                  </a:moveTo>
                  <a:lnTo>
                    <a:pt x="286523" y="337581"/>
                  </a:lnTo>
                  <a:lnTo>
                    <a:pt x="280055" y="318334"/>
                  </a:lnTo>
                  <a:lnTo>
                    <a:pt x="149286" y="318334"/>
                  </a:lnTo>
                  <a:lnTo>
                    <a:pt x="142818" y="337581"/>
                  </a:lnTo>
                  <a:close/>
                  <a:moveTo>
                    <a:pt x="156516" y="298960"/>
                  </a:moveTo>
                  <a:lnTo>
                    <a:pt x="273079" y="298960"/>
                  </a:lnTo>
                  <a:lnTo>
                    <a:pt x="266610" y="279714"/>
                  </a:lnTo>
                  <a:lnTo>
                    <a:pt x="162858" y="279714"/>
                  </a:lnTo>
                  <a:lnTo>
                    <a:pt x="156389" y="298960"/>
                  </a:lnTo>
                  <a:close/>
                  <a:moveTo>
                    <a:pt x="170087" y="260340"/>
                  </a:moveTo>
                  <a:lnTo>
                    <a:pt x="259634" y="260340"/>
                  </a:lnTo>
                  <a:lnTo>
                    <a:pt x="215241" y="131056"/>
                  </a:lnTo>
                  <a:lnTo>
                    <a:pt x="170214" y="26034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18045107-6FEA-A396-D05F-EEF4EB4F3C24}"/>
                </a:ext>
              </a:extLst>
            </p:cNvPr>
            <p:cNvSpPr/>
            <p:nvPr/>
          </p:nvSpPr>
          <p:spPr>
            <a:xfrm>
              <a:off x="4333225" y="1900017"/>
              <a:ext cx="348038" cy="453315"/>
            </a:xfrm>
            <a:custGeom>
              <a:avLst/>
              <a:gdLst>
                <a:gd name="connsiteX0" fmla="*/ 0 w 348038"/>
                <a:gd name="connsiteY0" fmla="*/ 0 h 453315"/>
                <a:gd name="connsiteX1" fmla="*/ 347785 w 348038"/>
                <a:gd name="connsiteY1" fmla="*/ 0 h 453315"/>
                <a:gd name="connsiteX2" fmla="*/ 347785 w 348038"/>
                <a:gd name="connsiteY2" fmla="*/ 19247 h 453315"/>
                <a:gd name="connsiteX3" fmla="*/ 0 w 348038"/>
                <a:gd name="connsiteY3" fmla="*/ 19247 h 453315"/>
                <a:gd name="connsiteX4" fmla="*/ 0 w 348038"/>
                <a:gd name="connsiteY4" fmla="*/ 0 h 453315"/>
                <a:gd name="connsiteX5" fmla="*/ 0 w 348038"/>
                <a:gd name="connsiteY5" fmla="*/ 38620 h 453315"/>
                <a:gd name="connsiteX6" fmla="*/ 347785 w 348038"/>
                <a:gd name="connsiteY6" fmla="*/ 38620 h 453315"/>
                <a:gd name="connsiteX7" fmla="*/ 347785 w 348038"/>
                <a:gd name="connsiteY7" fmla="*/ 57867 h 453315"/>
                <a:gd name="connsiteX8" fmla="*/ 0 w 348038"/>
                <a:gd name="connsiteY8" fmla="*/ 57867 h 453315"/>
                <a:gd name="connsiteX9" fmla="*/ 0 w 348038"/>
                <a:gd name="connsiteY9" fmla="*/ 38620 h 453315"/>
                <a:gd name="connsiteX10" fmla="*/ 202938 w 348038"/>
                <a:gd name="connsiteY10" fmla="*/ 96488 h 453315"/>
                <a:gd name="connsiteX11" fmla="*/ 183659 w 348038"/>
                <a:gd name="connsiteY11" fmla="*/ 96488 h 453315"/>
                <a:gd name="connsiteX12" fmla="*/ 183659 w 348038"/>
                <a:gd name="connsiteY12" fmla="*/ 453316 h 453315"/>
                <a:gd name="connsiteX13" fmla="*/ 164380 w 348038"/>
                <a:gd name="connsiteY13" fmla="*/ 453316 h 453315"/>
                <a:gd name="connsiteX14" fmla="*/ 164380 w 348038"/>
                <a:gd name="connsiteY14" fmla="*/ 96488 h 453315"/>
                <a:gd name="connsiteX15" fmla="*/ 145101 w 348038"/>
                <a:gd name="connsiteY15" fmla="*/ 96488 h 453315"/>
                <a:gd name="connsiteX16" fmla="*/ 145101 w 348038"/>
                <a:gd name="connsiteY16" fmla="*/ 453316 h 453315"/>
                <a:gd name="connsiteX17" fmla="*/ 125822 w 348038"/>
                <a:gd name="connsiteY17" fmla="*/ 453316 h 453315"/>
                <a:gd name="connsiteX18" fmla="*/ 125822 w 348038"/>
                <a:gd name="connsiteY18" fmla="*/ 96488 h 453315"/>
                <a:gd name="connsiteX19" fmla="*/ 254 w 348038"/>
                <a:gd name="connsiteY19" fmla="*/ 96488 h 453315"/>
                <a:gd name="connsiteX20" fmla="*/ 254 w 348038"/>
                <a:gd name="connsiteY20" fmla="*/ 77241 h 453315"/>
                <a:gd name="connsiteX21" fmla="*/ 348039 w 348038"/>
                <a:gd name="connsiteY21" fmla="*/ 77241 h 453315"/>
                <a:gd name="connsiteX22" fmla="*/ 348039 w 348038"/>
                <a:gd name="connsiteY22" fmla="*/ 96488 h 453315"/>
                <a:gd name="connsiteX23" fmla="*/ 222471 w 348038"/>
                <a:gd name="connsiteY23" fmla="*/ 96488 h 453315"/>
                <a:gd name="connsiteX24" fmla="*/ 222471 w 348038"/>
                <a:gd name="connsiteY24" fmla="*/ 453316 h 453315"/>
                <a:gd name="connsiteX25" fmla="*/ 203192 w 348038"/>
                <a:gd name="connsiteY25" fmla="*/ 453316 h 453315"/>
                <a:gd name="connsiteX26" fmla="*/ 203192 w 348038"/>
                <a:gd name="connsiteY26" fmla="*/ 96488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48038" h="453315">
                  <a:moveTo>
                    <a:pt x="0" y="0"/>
                  </a:moveTo>
                  <a:lnTo>
                    <a:pt x="347785" y="0"/>
                  </a:lnTo>
                  <a:lnTo>
                    <a:pt x="347785" y="19247"/>
                  </a:lnTo>
                  <a:lnTo>
                    <a:pt x="0" y="19247"/>
                  </a:lnTo>
                  <a:lnTo>
                    <a:pt x="0" y="0"/>
                  </a:lnTo>
                  <a:close/>
                  <a:moveTo>
                    <a:pt x="0" y="38620"/>
                  </a:moveTo>
                  <a:lnTo>
                    <a:pt x="347785" y="38620"/>
                  </a:lnTo>
                  <a:lnTo>
                    <a:pt x="347785" y="57867"/>
                  </a:lnTo>
                  <a:lnTo>
                    <a:pt x="0" y="57867"/>
                  </a:lnTo>
                  <a:lnTo>
                    <a:pt x="0" y="38620"/>
                  </a:lnTo>
                  <a:close/>
                  <a:moveTo>
                    <a:pt x="202938" y="96488"/>
                  </a:moveTo>
                  <a:lnTo>
                    <a:pt x="183659" y="96488"/>
                  </a:lnTo>
                  <a:lnTo>
                    <a:pt x="183659" y="453316"/>
                  </a:lnTo>
                  <a:lnTo>
                    <a:pt x="164380" y="453316"/>
                  </a:lnTo>
                  <a:lnTo>
                    <a:pt x="164380" y="96488"/>
                  </a:lnTo>
                  <a:lnTo>
                    <a:pt x="145101" y="96488"/>
                  </a:lnTo>
                  <a:lnTo>
                    <a:pt x="145101" y="453316"/>
                  </a:lnTo>
                  <a:lnTo>
                    <a:pt x="125822" y="453316"/>
                  </a:lnTo>
                  <a:lnTo>
                    <a:pt x="125822" y="96488"/>
                  </a:lnTo>
                  <a:lnTo>
                    <a:pt x="254" y="96488"/>
                  </a:lnTo>
                  <a:lnTo>
                    <a:pt x="254" y="77241"/>
                  </a:lnTo>
                  <a:lnTo>
                    <a:pt x="348039" y="77241"/>
                  </a:lnTo>
                  <a:lnTo>
                    <a:pt x="348039" y="96488"/>
                  </a:lnTo>
                  <a:lnTo>
                    <a:pt x="222471" y="96488"/>
                  </a:lnTo>
                  <a:lnTo>
                    <a:pt x="222471" y="453316"/>
                  </a:lnTo>
                  <a:lnTo>
                    <a:pt x="203192" y="453316"/>
                  </a:lnTo>
                  <a:lnTo>
                    <a:pt x="203192" y="9648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B51143B0-5C57-47AE-E99E-DA27C70405A0}"/>
                </a:ext>
              </a:extLst>
            </p:cNvPr>
            <p:cNvSpPr/>
            <p:nvPr/>
          </p:nvSpPr>
          <p:spPr>
            <a:xfrm>
              <a:off x="4754575" y="1900017"/>
              <a:ext cx="386343" cy="462939"/>
            </a:xfrm>
            <a:custGeom>
              <a:avLst/>
              <a:gdLst>
                <a:gd name="connsiteX0" fmla="*/ 367064 w 386343"/>
                <a:gd name="connsiteY0" fmla="*/ 0 h 462939"/>
                <a:gd name="connsiteX1" fmla="*/ 386344 w 386343"/>
                <a:gd name="connsiteY1" fmla="*/ 0 h 462939"/>
                <a:gd name="connsiteX2" fmla="*/ 386344 w 386343"/>
                <a:gd name="connsiteY2" fmla="*/ 270090 h 462939"/>
                <a:gd name="connsiteX3" fmla="*/ 193172 w 386343"/>
                <a:gd name="connsiteY3" fmla="*/ 462939 h 462939"/>
                <a:gd name="connsiteX4" fmla="*/ 0 w 386343"/>
                <a:gd name="connsiteY4" fmla="*/ 270090 h 462939"/>
                <a:gd name="connsiteX5" fmla="*/ 0 w 386343"/>
                <a:gd name="connsiteY5" fmla="*/ 0 h 462939"/>
                <a:gd name="connsiteX6" fmla="*/ 19279 w 386343"/>
                <a:gd name="connsiteY6" fmla="*/ 0 h 462939"/>
                <a:gd name="connsiteX7" fmla="*/ 19279 w 386343"/>
                <a:gd name="connsiteY7" fmla="*/ 270090 h 462939"/>
                <a:gd name="connsiteX8" fmla="*/ 193172 w 386343"/>
                <a:gd name="connsiteY8" fmla="*/ 443692 h 462939"/>
                <a:gd name="connsiteX9" fmla="*/ 367064 w 386343"/>
                <a:gd name="connsiteY9" fmla="*/ 270090 h 462939"/>
                <a:gd name="connsiteX10" fmla="*/ 367064 w 386343"/>
                <a:gd name="connsiteY10" fmla="*/ 0 h 462939"/>
                <a:gd name="connsiteX11" fmla="*/ 38558 w 386343"/>
                <a:gd name="connsiteY11" fmla="*/ 0 h 462939"/>
                <a:gd name="connsiteX12" fmla="*/ 57837 w 386343"/>
                <a:gd name="connsiteY12" fmla="*/ 0 h 462939"/>
                <a:gd name="connsiteX13" fmla="*/ 57837 w 386343"/>
                <a:gd name="connsiteY13" fmla="*/ 270090 h 462939"/>
                <a:gd name="connsiteX14" fmla="*/ 193045 w 386343"/>
                <a:gd name="connsiteY14" fmla="*/ 405072 h 462939"/>
                <a:gd name="connsiteX15" fmla="*/ 328253 w 386343"/>
                <a:gd name="connsiteY15" fmla="*/ 270090 h 462939"/>
                <a:gd name="connsiteX16" fmla="*/ 328253 w 386343"/>
                <a:gd name="connsiteY16" fmla="*/ 0 h 462939"/>
                <a:gd name="connsiteX17" fmla="*/ 347532 w 386343"/>
                <a:gd name="connsiteY17" fmla="*/ 0 h 462939"/>
                <a:gd name="connsiteX18" fmla="*/ 347532 w 386343"/>
                <a:gd name="connsiteY18" fmla="*/ 270090 h 462939"/>
                <a:gd name="connsiteX19" fmla="*/ 192918 w 386343"/>
                <a:gd name="connsiteY19" fmla="*/ 424445 h 462939"/>
                <a:gd name="connsiteX20" fmla="*/ 38305 w 386343"/>
                <a:gd name="connsiteY20" fmla="*/ 270090 h 462939"/>
                <a:gd name="connsiteX21" fmla="*/ 38305 w 386343"/>
                <a:gd name="connsiteY21" fmla="*/ 0 h 462939"/>
                <a:gd name="connsiteX22" fmla="*/ 289694 w 386343"/>
                <a:gd name="connsiteY22" fmla="*/ 0 h 462939"/>
                <a:gd name="connsiteX23" fmla="*/ 308973 w 386343"/>
                <a:gd name="connsiteY23" fmla="*/ 0 h 462939"/>
                <a:gd name="connsiteX24" fmla="*/ 308973 w 386343"/>
                <a:gd name="connsiteY24" fmla="*/ 270090 h 462939"/>
                <a:gd name="connsiteX25" fmla="*/ 193045 w 386343"/>
                <a:gd name="connsiteY25" fmla="*/ 385825 h 462939"/>
                <a:gd name="connsiteX26" fmla="*/ 77117 w 386343"/>
                <a:gd name="connsiteY26" fmla="*/ 270090 h 462939"/>
                <a:gd name="connsiteX27" fmla="*/ 77117 w 386343"/>
                <a:gd name="connsiteY27" fmla="*/ 0 h 462939"/>
                <a:gd name="connsiteX28" fmla="*/ 96396 w 386343"/>
                <a:gd name="connsiteY28" fmla="*/ 0 h 462939"/>
                <a:gd name="connsiteX29" fmla="*/ 96396 w 386343"/>
                <a:gd name="connsiteY29" fmla="*/ 270090 h 462939"/>
                <a:gd name="connsiteX30" fmla="*/ 193045 w 386343"/>
                <a:gd name="connsiteY30" fmla="*/ 366578 h 462939"/>
                <a:gd name="connsiteX31" fmla="*/ 289694 w 386343"/>
                <a:gd name="connsiteY31" fmla="*/ 270090 h 462939"/>
                <a:gd name="connsiteX32" fmla="*/ 289694 w 386343"/>
                <a:gd name="connsiteY32" fmla="*/ 0 h 46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6343" h="462939">
                  <a:moveTo>
                    <a:pt x="367064" y="0"/>
                  </a:moveTo>
                  <a:lnTo>
                    <a:pt x="386344" y="0"/>
                  </a:lnTo>
                  <a:lnTo>
                    <a:pt x="386344" y="270090"/>
                  </a:lnTo>
                  <a:cubicBezTo>
                    <a:pt x="386344" y="376835"/>
                    <a:pt x="300095" y="462939"/>
                    <a:pt x="193172" y="462939"/>
                  </a:cubicBezTo>
                  <a:cubicBezTo>
                    <a:pt x="86249" y="462939"/>
                    <a:pt x="0" y="376835"/>
                    <a:pt x="0" y="270090"/>
                  </a:cubicBezTo>
                  <a:lnTo>
                    <a:pt x="0" y="0"/>
                  </a:lnTo>
                  <a:lnTo>
                    <a:pt x="19279" y="0"/>
                  </a:lnTo>
                  <a:lnTo>
                    <a:pt x="19279" y="270090"/>
                  </a:lnTo>
                  <a:cubicBezTo>
                    <a:pt x="19279" y="365945"/>
                    <a:pt x="97157" y="443692"/>
                    <a:pt x="193172" y="443692"/>
                  </a:cubicBezTo>
                  <a:cubicBezTo>
                    <a:pt x="289187" y="443692"/>
                    <a:pt x="367064" y="365945"/>
                    <a:pt x="367064" y="270090"/>
                  </a:cubicBezTo>
                  <a:lnTo>
                    <a:pt x="367064" y="0"/>
                  </a:lnTo>
                  <a:close/>
                  <a:moveTo>
                    <a:pt x="38558" y="0"/>
                  </a:moveTo>
                  <a:lnTo>
                    <a:pt x="57837" y="0"/>
                  </a:lnTo>
                  <a:lnTo>
                    <a:pt x="57837" y="270090"/>
                  </a:lnTo>
                  <a:cubicBezTo>
                    <a:pt x="57837" y="344672"/>
                    <a:pt x="118338" y="405072"/>
                    <a:pt x="193045" y="405072"/>
                  </a:cubicBezTo>
                  <a:cubicBezTo>
                    <a:pt x="267752" y="405072"/>
                    <a:pt x="328253" y="344672"/>
                    <a:pt x="328253" y="270090"/>
                  </a:cubicBezTo>
                  <a:lnTo>
                    <a:pt x="328253" y="0"/>
                  </a:lnTo>
                  <a:lnTo>
                    <a:pt x="347532" y="0"/>
                  </a:lnTo>
                  <a:lnTo>
                    <a:pt x="347532" y="270090"/>
                  </a:lnTo>
                  <a:cubicBezTo>
                    <a:pt x="347532" y="354929"/>
                    <a:pt x="278025" y="424445"/>
                    <a:pt x="192918" y="424445"/>
                  </a:cubicBezTo>
                  <a:cubicBezTo>
                    <a:pt x="107811" y="424445"/>
                    <a:pt x="38305" y="355055"/>
                    <a:pt x="38305" y="270090"/>
                  </a:cubicBezTo>
                  <a:lnTo>
                    <a:pt x="38305" y="0"/>
                  </a:lnTo>
                  <a:close/>
                  <a:moveTo>
                    <a:pt x="289694" y="0"/>
                  </a:moveTo>
                  <a:lnTo>
                    <a:pt x="308973" y="0"/>
                  </a:lnTo>
                  <a:lnTo>
                    <a:pt x="308973" y="270090"/>
                  </a:lnTo>
                  <a:cubicBezTo>
                    <a:pt x="308973" y="333782"/>
                    <a:pt x="256844" y="385825"/>
                    <a:pt x="193045" y="385825"/>
                  </a:cubicBezTo>
                  <a:cubicBezTo>
                    <a:pt x="129246" y="385825"/>
                    <a:pt x="77117" y="333782"/>
                    <a:pt x="77117" y="270090"/>
                  </a:cubicBezTo>
                  <a:lnTo>
                    <a:pt x="77117" y="0"/>
                  </a:lnTo>
                  <a:lnTo>
                    <a:pt x="96396" y="0"/>
                  </a:lnTo>
                  <a:lnTo>
                    <a:pt x="96396" y="270090"/>
                  </a:lnTo>
                  <a:cubicBezTo>
                    <a:pt x="96396" y="323399"/>
                    <a:pt x="139520" y="366578"/>
                    <a:pt x="193045" y="366578"/>
                  </a:cubicBezTo>
                  <a:cubicBezTo>
                    <a:pt x="246570" y="366578"/>
                    <a:pt x="289694" y="323526"/>
                    <a:pt x="289694" y="270090"/>
                  </a:cubicBezTo>
                  <a:lnTo>
                    <a:pt x="289694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CE796A6-95BF-0DAF-B2DE-CE8B3ED55664}"/>
                </a:ext>
              </a:extLst>
            </p:cNvPr>
            <p:cNvSpPr/>
            <p:nvPr/>
          </p:nvSpPr>
          <p:spPr>
            <a:xfrm>
              <a:off x="5244798" y="1900017"/>
              <a:ext cx="345248" cy="453315"/>
            </a:xfrm>
            <a:custGeom>
              <a:avLst/>
              <a:gdLst>
                <a:gd name="connsiteX0" fmla="*/ 77117 w 345248"/>
                <a:gd name="connsiteY0" fmla="*/ 96488 h 453315"/>
                <a:gd name="connsiteX1" fmla="*/ 57837 w 345248"/>
                <a:gd name="connsiteY1" fmla="*/ 96488 h 453315"/>
                <a:gd name="connsiteX2" fmla="*/ 57837 w 345248"/>
                <a:gd name="connsiteY2" fmla="*/ 453316 h 453315"/>
                <a:gd name="connsiteX3" fmla="*/ 38558 w 345248"/>
                <a:gd name="connsiteY3" fmla="*/ 453316 h 453315"/>
                <a:gd name="connsiteX4" fmla="*/ 38558 w 345248"/>
                <a:gd name="connsiteY4" fmla="*/ 96488 h 453315"/>
                <a:gd name="connsiteX5" fmla="*/ 19279 w 345248"/>
                <a:gd name="connsiteY5" fmla="*/ 96488 h 453315"/>
                <a:gd name="connsiteX6" fmla="*/ 19279 w 345248"/>
                <a:gd name="connsiteY6" fmla="*/ 453316 h 453315"/>
                <a:gd name="connsiteX7" fmla="*/ 0 w 345248"/>
                <a:gd name="connsiteY7" fmla="*/ 453316 h 453315"/>
                <a:gd name="connsiteX8" fmla="*/ 0 w 345248"/>
                <a:gd name="connsiteY8" fmla="*/ 77114 h 453315"/>
                <a:gd name="connsiteX9" fmla="*/ 198372 w 345248"/>
                <a:gd name="connsiteY9" fmla="*/ 77114 h 453315"/>
                <a:gd name="connsiteX10" fmla="*/ 261536 w 345248"/>
                <a:gd name="connsiteY10" fmla="*/ 140173 h 453315"/>
                <a:gd name="connsiteX11" fmla="*/ 198372 w 345248"/>
                <a:gd name="connsiteY11" fmla="*/ 202599 h 453315"/>
                <a:gd name="connsiteX12" fmla="*/ 96649 w 345248"/>
                <a:gd name="connsiteY12" fmla="*/ 202599 h 453315"/>
                <a:gd name="connsiteX13" fmla="*/ 96649 w 345248"/>
                <a:gd name="connsiteY13" fmla="*/ 221846 h 453315"/>
                <a:gd name="connsiteX14" fmla="*/ 198372 w 345248"/>
                <a:gd name="connsiteY14" fmla="*/ 221846 h 453315"/>
                <a:gd name="connsiteX15" fmla="*/ 280816 w 345248"/>
                <a:gd name="connsiteY15" fmla="*/ 140173 h 453315"/>
                <a:gd name="connsiteX16" fmla="*/ 198372 w 345248"/>
                <a:gd name="connsiteY16" fmla="*/ 57867 h 453315"/>
                <a:gd name="connsiteX17" fmla="*/ 0 w 345248"/>
                <a:gd name="connsiteY17" fmla="*/ 57867 h 453315"/>
                <a:gd name="connsiteX18" fmla="*/ 0 w 345248"/>
                <a:gd name="connsiteY18" fmla="*/ 38620 h 453315"/>
                <a:gd name="connsiteX19" fmla="*/ 198372 w 345248"/>
                <a:gd name="connsiteY19" fmla="*/ 38620 h 453315"/>
                <a:gd name="connsiteX20" fmla="*/ 300095 w 345248"/>
                <a:gd name="connsiteY20" fmla="*/ 140173 h 453315"/>
                <a:gd name="connsiteX21" fmla="*/ 198372 w 345248"/>
                <a:gd name="connsiteY21" fmla="*/ 241093 h 453315"/>
                <a:gd name="connsiteX22" fmla="*/ 96649 w 345248"/>
                <a:gd name="connsiteY22" fmla="*/ 241093 h 453315"/>
                <a:gd name="connsiteX23" fmla="*/ 96649 w 345248"/>
                <a:gd name="connsiteY23" fmla="*/ 260340 h 453315"/>
                <a:gd name="connsiteX24" fmla="*/ 198372 w 345248"/>
                <a:gd name="connsiteY24" fmla="*/ 260340 h 453315"/>
                <a:gd name="connsiteX25" fmla="*/ 319501 w 345248"/>
                <a:gd name="connsiteY25" fmla="*/ 140047 h 453315"/>
                <a:gd name="connsiteX26" fmla="*/ 198372 w 345248"/>
                <a:gd name="connsiteY26" fmla="*/ 19120 h 453315"/>
                <a:gd name="connsiteX27" fmla="*/ 0 w 345248"/>
                <a:gd name="connsiteY27" fmla="*/ 19120 h 453315"/>
                <a:gd name="connsiteX28" fmla="*/ 0 w 345248"/>
                <a:gd name="connsiteY28" fmla="*/ 0 h 453315"/>
                <a:gd name="connsiteX29" fmla="*/ 198372 w 345248"/>
                <a:gd name="connsiteY29" fmla="*/ 0 h 453315"/>
                <a:gd name="connsiteX30" fmla="*/ 338780 w 345248"/>
                <a:gd name="connsiteY30" fmla="*/ 140173 h 453315"/>
                <a:gd name="connsiteX31" fmla="*/ 246062 w 345248"/>
                <a:gd name="connsiteY31" fmla="*/ 271356 h 453315"/>
                <a:gd name="connsiteX32" fmla="*/ 345249 w 345248"/>
                <a:gd name="connsiteY32" fmla="*/ 453316 h 453315"/>
                <a:gd name="connsiteX33" fmla="*/ 322672 w 345248"/>
                <a:gd name="connsiteY33" fmla="*/ 453316 h 453315"/>
                <a:gd name="connsiteX34" fmla="*/ 226656 w 345248"/>
                <a:gd name="connsiteY34" fmla="*/ 277181 h 453315"/>
                <a:gd name="connsiteX35" fmla="*/ 206743 w 345248"/>
                <a:gd name="connsiteY35" fmla="*/ 279714 h 453315"/>
                <a:gd name="connsiteX36" fmla="*/ 301363 w 345248"/>
                <a:gd name="connsiteY36" fmla="*/ 453316 h 453315"/>
                <a:gd name="connsiteX37" fmla="*/ 278152 w 345248"/>
                <a:gd name="connsiteY37" fmla="*/ 453316 h 453315"/>
                <a:gd name="connsiteX38" fmla="*/ 183532 w 345248"/>
                <a:gd name="connsiteY38" fmla="*/ 279714 h 453315"/>
                <a:gd name="connsiteX39" fmla="*/ 162224 w 345248"/>
                <a:gd name="connsiteY39" fmla="*/ 279714 h 453315"/>
                <a:gd name="connsiteX40" fmla="*/ 256209 w 345248"/>
                <a:gd name="connsiteY40" fmla="*/ 453316 h 453315"/>
                <a:gd name="connsiteX41" fmla="*/ 234267 w 345248"/>
                <a:gd name="connsiteY41" fmla="*/ 453316 h 453315"/>
                <a:gd name="connsiteX42" fmla="*/ 139647 w 345248"/>
                <a:gd name="connsiteY42" fmla="*/ 279714 h 453315"/>
                <a:gd name="connsiteX43" fmla="*/ 96522 w 345248"/>
                <a:gd name="connsiteY43" fmla="*/ 279714 h 453315"/>
                <a:gd name="connsiteX44" fmla="*/ 96522 w 345248"/>
                <a:gd name="connsiteY44" fmla="*/ 453316 h 453315"/>
                <a:gd name="connsiteX45" fmla="*/ 77243 w 345248"/>
                <a:gd name="connsiteY45" fmla="*/ 453316 h 453315"/>
                <a:gd name="connsiteX46" fmla="*/ 77243 w 345248"/>
                <a:gd name="connsiteY46" fmla="*/ 96488 h 453315"/>
                <a:gd name="connsiteX47" fmla="*/ 96396 w 345248"/>
                <a:gd name="connsiteY47" fmla="*/ 96488 h 453315"/>
                <a:gd name="connsiteX48" fmla="*/ 96396 w 345248"/>
                <a:gd name="connsiteY48" fmla="*/ 183352 h 453315"/>
                <a:gd name="connsiteX49" fmla="*/ 198118 w 345248"/>
                <a:gd name="connsiteY49" fmla="*/ 183352 h 453315"/>
                <a:gd name="connsiteX50" fmla="*/ 241877 w 345248"/>
                <a:gd name="connsiteY50" fmla="*/ 140300 h 453315"/>
                <a:gd name="connsiteX51" fmla="*/ 198118 w 345248"/>
                <a:gd name="connsiteY51" fmla="*/ 96615 h 453315"/>
                <a:gd name="connsiteX52" fmla="*/ 96396 w 345248"/>
                <a:gd name="connsiteY52" fmla="*/ 96615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45248" h="453315">
                  <a:moveTo>
                    <a:pt x="77117" y="96488"/>
                  </a:moveTo>
                  <a:lnTo>
                    <a:pt x="57837" y="96488"/>
                  </a:lnTo>
                  <a:lnTo>
                    <a:pt x="57837" y="453316"/>
                  </a:lnTo>
                  <a:lnTo>
                    <a:pt x="38558" y="453316"/>
                  </a:lnTo>
                  <a:lnTo>
                    <a:pt x="38558" y="96488"/>
                  </a:lnTo>
                  <a:lnTo>
                    <a:pt x="19279" y="96488"/>
                  </a:lnTo>
                  <a:lnTo>
                    <a:pt x="19279" y="453316"/>
                  </a:lnTo>
                  <a:lnTo>
                    <a:pt x="0" y="453316"/>
                  </a:lnTo>
                  <a:lnTo>
                    <a:pt x="0" y="77114"/>
                  </a:lnTo>
                  <a:lnTo>
                    <a:pt x="198372" y="77114"/>
                  </a:lnTo>
                  <a:cubicBezTo>
                    <a:pt x="233125" y="77114"/>
                    <a:pt x="261536" y="105352"/>
                    <a:pt x="261536" y="140173"/>
                  </a:cubicBezTo>
                  <a:cubicBezTo>
                    <a:pt x="261536" y="174995"/>
                    <a:pt x="233252" y="202599"/>
                    <a:pt x="198372" y="202599"/>
                  </a:cubicBezTo>
                  <a:lnTo>
                    <a:pt x="96649" y="202599"/>
                  </a:lnTo>
                  <a:lnTo>
                    <a:pt x="96649" y="221846"/>
                  </a:lnTo>
                  <a:lnTo>
                    <a:pt x="198372" y="221846"/>
                  </a:lnTo>
                  <a:cubicBezTo>
                    <a:pt x="244160" y="221846"/>
                    <a:pt x="280816" y="185885"/>
                    <a:pt x="280816" y="140173"/>
                  </a:cubicBezTo>
                  <a:cubicBezTo>
                    <a:pt x="280816" y="94462"/>
                    <a:pt x="244160" y="57867"/>
                    <a:pt x="198372" y="57867"/>
                  </a:cubicBezTo>
                  <a:lnTo>
                    <a:pt x="0" y="57867"/>
                  </a:lnTo>
                  <a:lnTo>
                    <a:pt x="0" y="38620"/>
                  </a:lnTo>
                  <a:lnTo>
                    <a:pt x="198372" y="38620"/>
                  </a:lnTo>
                  <a:cubicBezTo>
                    <a:pt x="254434" y="38620"/>
                    <a:pt x="300095" y="84332"/>
                    <a:pt x="300095" y="140173"/>
                  </a:cubicBezTo>
                  <a:cubicBezTo>
                    <a:pt x="300095" y="196015"/>
                    <a:pt x="254307" y="241093"/>
                    <a:pt x="198372" y="241093"/>
                  </a:cubicBezTo>
                  <a:lnTo>
                    <a:pt x="96649" y="241093"/>
                  </a:lnTo>
                  <a:lnTo>
                    <a:pt x="96649" y="260340"/>
                  </a:lnTo>
                  <a:lnTo>
                    <a:pt x="198372" y="260340"/>
                  </a:lnTo>
                  <a:cubicBezTo>
                    <a:pt x="265342" y="260340"/>
                    <a:pt x="319501" y="207031"/>
                    <a:pt x="319501" y="140047"/>
                  </a:cubicBezTo>
                  <a:cubicBezTo>
                    <a:pt x="319501" y="73062"/>
                    <a:pt x="265342" y="19120"/>
                    <a:pt x="198372" y="19120"/>
                  </a:cubicBezTo>
                  <a:lnTo>
                    <a:pt x="0" y="19120"/>
                  </a:lnTo>
                  <a:lnTo>
                    <a:pt x="0" y="0"/>
                  </a:lnTo>
                  <a:lnTo>
                    <a:pt x="198372" y="0"/>
                  </a:lnTo>
                  <a:cubicBezTo>
                    <a:pt x="275615" y="0"/>
                    <a:pt x="338780" y="63059"/>
                    <a:pt x="338780" y="140173"/>
                  </a:cubicBezTo>
                  <a:cubicBezTo>
                    <a:pt x="338780" y="200573"/>
                    <a:pt x="300095" y="252109"/>
                    <a:pt x="246062" y="271356"/>
                  </a:cubicBezTo>
                  <a:lnTo>
                    <a:pt x="345249" y="453316"/>
                  </a:lnTo>
                  <a:lnTo>
                    <a:pt x="322672" y="453316"/>
                  </a:lnTo>
                  <a:lnTo>
                    <a:pt x="226656" y="277181"/>
                  </a:lnTo>
                  <a:cubicBezTo>
                    <a:pt x="220188" y="278447"/>
                    <a:pt x="213719" y="279714"/>
                    <a:pt x="206743" y="279714"/>
                  </a:cubicBezTo>
                  <a:lnTo>
                    <a:pt x="301363" y="453316"/>
                  </a:lnTo>
                  <a:lnTo>
                    <a:pt x="278152" y="453316"/>
                  </a:lnTo>
                  <a:lnTo>
                    <a:pt x="183532" y="279714"/>
                  </a:lnTo>
                  <a:lnTo>
                    <a:pt x="162224" y="279714"/>
                  </a:lnTo>
                  <a:lnTo>
                    <a:pt x="256209" y="453316"/>
                  </a:lnTo>
                  <a:lnTo>
                    <a:pt x="234267" y="453316"/>
                  </a:lnTo>
                  <a:lnTo>
                    <a:pt x="139647" y="279714"/>
                  </a:lnTo>
                  <a:lnTo>
                    <a:pt x="96522" y="279714"/>
                  </a:lnTo>
                  <a:lnTo>
                    <a:pt x="96522" y="453316"/>
                  </a:lnTo>
                  <a:lnTo>
                    <a:pt x="77243" y="453316"/>
                  </a:lnTo>
                  <a:lnTo>
                    <a:pt x="77243" y="96488"/>
                  </a:lnTo>
                  <a:close/>
                  <a:moveTo>
                    <a:pt x="96396" y="96488"/>
                  </a:moveTo>
                  <a:lnTo>
                    <a:pt x="96396" y="183352"/>
                  </a:lnTo>
                  <a:lnTo>
                    <a:pt x="198118" y="183352"/>
                  </a:lnTo>
                  <a:cubicBezTo>
                    <a:pt x="222598" y="183352"/>
                    <a:pt x="241877" y="164738"/>
                    <a:pt x="241877" y="140300"/>
                  </a:cubicBezTo>
                  <a:cubicBezTo>
                    <a:pt x="241877" y="115861"/>
                    <a:pt x="222598" y="96615"/>
                    <a:pt x="198118" y="96615"/>
                  </a:cubicBezTo>
                  <a:lnTo>
                    <a:pt x="96396" y="96615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41DA435E-F424-D0D0-F3DD-8EF3614681CD}"/>
                </a:ext>
              </a:extLst>
            </p:cNvPr>
            <p:cNvSpPr/>
            <p:nvPr/>
          </p:nvSpPr>
          <p:spPr>
            <a:xfrm>
              <a:off x="5674900" y="1900017"/>
              <a:ext cx="318993" cy="453315"/>
            </a:xfrm>
            <a:custGeom>
              <a:avLst/>
              <a:gdLst>
                <a:gd name="connsiteX0" fmla="*/ 0 w 318993"/>
                <a:gd name="connsiteY0" fmla="*/ 0 h 453315"/>
                <a:gd name="connsiteX1" fmla="*/ 309227 w 318993"/>
                <a:gd name="connsiteY1" fmla="*/ 0 h 453315"/>
                <a:gd name="connsiteX2" fmla="*/ 309227 w 318993"/>
                <a:gd name="connsiteY2" fmla="*/ 19247 h 453315"/>
                <a:gd name="connsiteX3" fmla="*/ 0 w 318993"/>
                <a:gd name="connsiteY3" fmla="*/ 19247 h 453315"/>
                <a:gd name="connsiteX4" fmla="*/ 0 w 318993"/>
                <a:gd name="connsiteY4" fmla="*/ 0 h 453315"/>
                <a:gd name="connsiteX5" fmla="*/ 0 w 318993"/>
                <a:gd name="connsiteY5" fmla="*/ 38620 h 453315"/>
                <a:gd name="connsiteX6" fmla="*/ 309227 w 318993"/>
                <a:gd name="connsiteY6" fmla="*/ 38620 h 453315"/>
                <a:gd name="connsiteX7" fmla="*/ 309227 w 318993"/>
                <a:gd name="connsiteY7" fmla="*/ 57867 h 453315"/>
                <a:gd name="connsiteX8" fmla="*/ 0 w 318993"/>
                <a:gd name="connsiteY8" fmla="*/ 57867 h 453315"/>
                <a:gd name="connsiteX9" fmla="*/ 0 w 318993"/>
                <a:gd name="connsiteY9" fmla="*/ 38620 h 453315"/>
                <a:gd name="connsiteX10" fmla="*/ 77243 w 318993"/>
                <a:gd name="connsiteY10" fmla="*/ 96488 h 453315"/>
                <a:gd name="connsiteX11" fmla="*/ 57964 w 318993"/>
                <a:gd name="connsiteY11" fmla="*/ 96488 h 453315"/>
                <a:gd name="connsiteX12" fmla="*/ 57964 w 318993"/>
                <a:gd name="connsiteY12" fmla="*/ 453316 h 453315"/>
                <a:gd name="connsiteX13" fmla="*/ 38685 w 318993"/>
                <a:gd name="connsiteY13" fmla="*/ 453316 h 453315"/>
                <a:gd name="connsiteX14" fmla="*/ 38685 w 318993"/>
                <a:gd name="connsiteY14" fmla="*/ 96488 h 453315"/>
                <a:gd name="connsiteX15" fmla="*/ 19406 w 318993"/>
                <a:gd name="connsiteY15" fmla="*/ 96488 h 453315"/>
                <a:gd name="connsiteX16" fmla="*/ 19406 w 318993"/>
                <a:gd name="connsiteY16" fmla="*/ 453316 h 453315"/>
                <a:gd name="connsiteX17" fmla="*/ 127 w 318993"/>
                <a:gd name="connsiteY17" fmla="*/ 453316 h 453315"/>
                <a:gd name="connsiteX18" fmla="*/ 127 w 318993"/>
                <a:gd name="connsiteY18" fmla="*/ 77114 h 453315"/>
                <a:gd name="connsiteX19" fmla="*/ 309354 w 318993"/>
                <a:gd name="connsiteY19" fmla="*/ 77114 h 453315"/>
                <a:gd name="connsiteX20" fmla="*/ 309354 w 318993"/>
                <a:gd name="connsiteY20" fmla="*/ 96361 h 453315"/>
                <a:gd name="connsiteX21" fmla="*/ 96776 w 318993"/>
                <a:gd name="connsiteY21" fmla="*/ 96361 h 453315"/>
                <a:gd name="connsiteX22" fmla="*/ 96776 w 318993"/>
                <a:gd name="connsiteY22" fmla="*/ 173476 h 453315"/>
                <a:gd name="connsiteX23" fmla="*/ 299714 w 318993"/>
                <a:gd name="connsiteY23" fmla="*/ 173476 h 453315"/>
                <a:gd name="connsiteX24" fmla="*/ 299714 w 318993"/>
                <a:gd name="connsiteY24" fmla="*/ 192723 h 453315"/>
                <a:gd name="connsiteX25" fmla="*/ 96776 w 318993"/>
                <a:gd name="connsiteY25" fmla="*/ 192723 h 453315"/>
                <a:gd name="connsiteX26" fmla="*/ 96776 w 318993"/>
                <a:gd name="connsiteY26" fmla="*/ 211969 h 453315"/>
                <a:gd name="connsiteX27" fmla="*/ 299714 w 318993"/>
                <a:gd name="connsiteY27" fmla="*/ 211969 h 453315"/>
                <a:gd name="connsiteX28" fmla="*/ 299714 w 318993"/>
                <a:gd name="connsiteY28" fmla="*/ 231216 h 453315"/>
                <a:gd name="connsiteX29" fmla="*/ 96776 w 318993"/>
                <a:gd name="connsiteY29" fmla="*/ 231216 h 453315"/>
                <a:gd name="connsiteX30" fmla="*/ 96776 w 318993"/>
                <a:gd name="connsiteY30" fmla="*/ 250463 h 453315"/>
                <a:gd name="connsiteX31" fmla="*/ 299714 w 318993"/>
                <a:gd name="connsiteY31" fmla="*/ 250463 h 453315"/>
                <a:gd name="connsiteX32" fmla="*/ 299714 w 318993"/>
                <a:gd name="connsiteY32" fmla="*/ 269710 h 453315"/>
                <a:gd name="connsiteX33" fmla="*/ 96776 w 318993"/>
                <a:gd name="connsiteY33" fmla="*/ 269710 h 453315"/>
                <a:gd name="connsiteX34" fmla="*/ 96776 w 318993"/>
                <a:gd name="connsiteY34" fmla="*/ 356575 h 453315"/>
                <a:gd name="connsiteX35" fmla="*/ 318993 w 318993"/>
                <a:gd name="connsiteY35" fmla="*/ 356575 h 453315"/>
                <a:gd name="connsiteX36" fmla="*/ 318993 w 318993"/>
                <a:gd name="connsiteY36" fmla="*/ 375822 h 453315"/>
                <a:gd name="connsiteX37" fmla="*/ 96776 w 318993"/>
                <a:gd name="connsiteY37" fmla="*/ 375822 h 453315"/>
                <a:gd name="connsiteX38" fmla="*/ 96776 w 318993"/>
                <a:gd name="connsiteY38" fmla="*/ 395068 h 453315"/>
                <a:gd name="connsiteX39" fmla="*/ 318993 w 318993"/>
                <a:gd name="connsiteY39" fmla="*/ 395068 h 453315"/>
                <a:gd name="connsiteX40" fmla="*/ 318993 w 318993"/>
                <a:gd name="connsiteY40" fmla="*/ 414315 h 453315"/>
                <a:gd name="connsiteX41" fmla="*/ 96776 w 318993"/>
                <a:gd name="connsiteY41" fmla="*/ 414315 h 453315"/>
                <a:gd name="connsiteX42" fmla="*/ 96776 w 318993"/>
                <a:gd name="connsiteY42" fmla="*/ 433562 h 453315"/>
                <a:gd name="connsiteX43" fmla="*/ 318993 w 318993"/>
                <a:gd name="connsiteY43" fmla="*/ 433562 h 453315"/>
                <a:gd name="connsiteX44" fmla="*/ 318993 w 318993"/>
                <a:gd name="connsiteY44" fmla="*/ 452809 h 453315"/>
                <a:gd name="connsiteX45" fmla="*/ 77497 w 318993"/>
                <a:gd name="connsiteY45" fmla="*/ 452809 h 453315"/>
                <a:gd name="connsiteX46" fmla="*/ 77497 w 318993"/>
                <a:gd name="connsiteY46" fmla="*/ 96488 h 4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8993" h="453315">
                  <a:moveTo>
                    <a:pt x="0" y="0"/>
                  </a:moveTo>
                  <a:lnTo>
                    <a:pt x="309227" y="0"/>
                  </a:lnTo>
                  <a:lnTo>
                    <a:pt x="309227" y="19247"/>
                  </a:lnTo>
                  <a:lnTo>
                    <a:pt x="0" y="19247"/>
                  </a:lnTo>
                  <a:lnTo>
                    <a:pt x="0" y="0"/>
                  </a:lnTo>
                  <a:close/>
                  <a:moveTo>
                    <a:pt x="0" y="38620"/>
                  </a:moveTo>
                  <a:lnTo>
                    <a:pt x="309227" y="38620"/>
                  </a:lnTo>
                  <a:lnTo>
                    <a:pt x="309227" y="57867"/>
                  </a:lnTo>
                  <a:lnTo>
                    <a:pt x="0" y="57867"/>
                  </a:lnTo>
                  <a:lnTo>
                    <a:pt x="0" y="38620"/>
                  </a:lnTo>
                  <a:close/>
                  <a:moveTo>
                    <a:pt x="77243" y="96488"/>
                  </a:moveTo>
                  <a:lnTo>
                    <a:pt x="57964" y="96488"/>
                  </a:lnTo>
                  <a:lnTo>
                    <a:pt x="57964" y="453316"/>
                  </a:lnTo>
                  <a:lnTo>
                    <a:pt x="38685" y="453316"/>
                  </a:lnTo>
                  <a:lnTo>
                    <a:pt x="38685" y="96488"/>
                  </a:lnTo>
                  <a:lnTo>
                    <a:pt x="19406" y="96488"/>
                  </a:lnTo>
                  <a:lnTo>
                    <a:pt x="19406" y="453316"/>
                  </a:lnTo>
                  <a:lnTo>
                    <a:pt x="127" y="453316"/>
                  </a:lnTo>
                  <a:lnTo>
                    <a:pt x="127" y="77114"/>
                  </a:lnTo>
                  <a:lnTo>
                    <a:pt x="309354" y="77114"/>
                  </a:lnTo>
                  <a:lnTo>
                    <a:pt x="309354" y="96361"/>
                  </a:lnTo>
                  <a:lnTo>
                    <a:pt x="96776" y="96361"/>
                  </a:lnTo>
                  <a:lnTo>
                    <a:pt x="96776" y="173476"/>
                  </a:lnTo>
                  <a:lnTo>
                    <a:pt x="299714" y="173476"/>
                  </a:lnTo>
                  <a:lnTo>
                    <a:pt x="299714" y="192723"/>
                  </a:lnTo>
                  <a:lnTo>
                    <a:pt x="96776" y="192723"/>
                  </a:lnTo>
                  <a:lnTo>
                    <a:pt x="96776" y="211969"/>
                  </a:lnTo>
                  <a:lnTo>
                    <a:pt x="299714" y="211969"/>
                  </a:lnTo>
                  <a:lnTo>
                    <a:pt x="299714" y="231216"/>
                  </a:lnTo>
                  <a:lnTo>
                    <a:pt x="96776" y="231216"/>
                  </a:lnTo>
                  <a:lnTo>
                    <a:pt x="96776" y="250463"/>
                  </a:lnTo>
                  <a:lnTo>
                    <a:pt x="299714" y="250463"/>
                  </a:lnTo>
                  <a:lnTo>
                    <a:pt x="299714" y="269710"/>
                  </a:lnTo>
                  <a:lnTo>
                    <a:pt x="96776" y="269710"/>
                  </a:lnTo>
                  <a:lnTo>
                    <a:pt x="96776" y="356575"/>
                  </a:lnTo>
                  <a:lnTo>
                    <a:pt x="318993" y="356575"/>
                  </a:lnTo>
                  <a:lnTo>
                    <a:pt x="318993" y="375822"/>
                  </a:lnTo>
                  <a:lnTo>
                    <a:pt x="96776" y="375822"/>
                  </a:lnTo>
                  <a:lnTo>
                    <a:pt x="96776" y="395068"/>
                  </a:lnTo>
                  <a:lnTo>
                    <a:pt x="318993" y="395068"/>
                  </a:lnTo>
                  <a:lnTo>
                    <a:pt x="318993" y="414315"/>
                  </a:lnTo>
                  <a:lnTo>
                    <a:pt x="96776" y="414315"/>
                  </a:lnTo>
                  <a:lnTo>
                    <a:pt x="96776" y="433562"/>
                  </a:lnTo>
                  <a:lnTo>
                    <a:pt x="318993" y="433562"/>
                  </a:lnTo>
                  <a:lnTo>
                    <a:pt x="318993" y="452809"/>
                  </a:lnTo>
                  <a:lnTo>
                    <a:pt x="77497" y="452809"/>
                  </a:lnTo>
                  <a:lnTo>
                    <a:pt x="77497" y="9648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31A24650-1F96-A923-8CEA-BCEF2AA24908}"/>
                </a:ext>
              </a:extLst>
            </p:cNvPr>
            <p:cNvSpPr/>
            <p:nvPr/>
          </p:nvSpPr>
          <p:spPr>
            <a:xfrm>
              <a:off x="2384385" y="2477424"/>
              <a:ext cx="484134" cy="647684"/>
            </a:xfrm>
            <a:custGeom>
              <a:avLst/>
              <a:gdLst>
                <a:gd name="connsiteX0" fmla="*/ 283479 w 484134"/>
                <a:gd name="connsiteY0" fmla="*/ 82559 h 647684"/>
                <a:gd name="connsiteX1" fmla="*/ 401310 w 484134"/>
                <a:gd name="connsiteY1" fmla="*/ 200193 h 647684"/>
                <a:gd name="connsiteX2" fmla="*/ 283479 w 484134"/>
                <a:gd name="connsiteY2" fmla="*/ 316815 h 647684"/>
                <a:gd name="connsiteX3" fmla="*/ 138125 w 484134"/>
                <a:gd name="connsiteY3" fmla="*/ 316815 h 647684"/>
                <a:gd name="connsiteX4" fmla="*/ 138125 w 484134"/>
                <a:gd name="connsiteY4" fmla="*/ 344419 h 647684"/>
                <a:gd name="connsiteX5" fmla="*/ 283479 w 484134"/>
                <a:gd name="connsiteY5" fmla="*/ 344419 h 647684"/>
                <a:gd name="connsiteX6" fmla="*/ 428834 w 484134"/>
                <a:gd name="connsiteY6" fmla="*/ 200193 h 647684"/>
                <a:gd name="connsiteX7" fmla="*/ 283479 w 484134"/>
                <a:gd name="connsiteY7" fmla="*/ 55082 h 647684"/>
                <a:gd name="connsiteX8" fmla="*/ 0 w 484134"/>
                <a:gd name="connsiteY8" fmla="*/ 55082 h 647684"/>
                <a:gd name="connsiteX9" fmla="*/ 0 w 484134"/>
                <a:gd name="connsiteY9" fmla="*/ 0 h 647684"/>
                <a:gd name="connsiteX10" fmla="*/ 283479 w 484134"/>
                <a:gd name="connsiteY10" fmla="*/ 0 h 647684"/>
                <a:gd name="connsiteX11" fmla="*/ 484134 w 484134"/>
                <a:gd name="connsiteY11" fmla="*/ 200320 h 647684"/>
                <a:gd name="connsiteX12" fmla="*/ 283479 w 484134"/>
                <a:gd name="connsiteY12" fmla="*/ 399627 h 647684"/>
                <a:gd name="connsiteX13" fmla="*/ 138125 w 484134"/>
                <a:gd name="connsiteY13" fmla="*/ 399627 h 647684"/>
                <a:gd name="connsiteX14" fmla="*/ 138125 w 484134"/>
                <a:gd name="connsiteY14" fmla="*/ 647684 h 647684"/>
                <a:gd name="connsiteX15" fmla="*/ 82951 w 484134"/>
                <a:gd name="connsiteY15" fmla="*/ 647684 h 647684"/>
                <a:gd name="connsiteX16" fmla="*/ 82951 w 484134"/>
                <a:gd name="connsiteY16" fmla="*/ 137767 h 647684"/>
                <a:gd name="connsiteX17" fmla="*/ 55301 w 484134"/>
                <a:gd name="connsiteY17" fmla="*/ 137767 h 647684"/>
                <a:gd name="connsiteX18" fmla="*/ 55301 w 484134"/>
                <a:gd name="connsiteY18" fmla="*/ 647684 h 647684"/>
                <a:gd name="connsiteX19" fmla="*/ 0 w 484134"/>
                <a:gd name="connsiteY19" fmla="*/ 647684 h 647684"/>
                <a:gd name="connsiteX20" fmla="*/ 0 w 484134"/>
                <a:gd name="connsiteY20" fmla="*/ 82686 h 647684"/>
                <a:gd name="connsiteX21" fmla="*/ 283479 w 484134"/>
                <a:gd name="connsiteY21" fmla="*/ 82686 h 647684"/>
                <a:gd name="connsiteX22" fmla="*/ 138125 w 484134"/>
                <a:gd name="connsiteY22" fmla="*/ 137641 h 647684"/>
                <a:gd name="connsiteX23" fmla="*/ 138125 w 484134"/>
                <a:gd name="connsiteY23" fmla="*/ 261733 h 647684"/>
                <a:gd name="connsiteX24" fmla="*/ 283479 w 484134"/>
                <a:gd name="connsiteY24" fmla="*/ 261733 h 647684"/>
                <a:gd name="connsiteX25" fmla="*/ 346010 w 484134"/>
                <a:gd name="connsiteY25" fmla="*/ 200193 h 647684"/>
                <a:gd name="connsiteX26" fmla="*/ 283479 w 484134"/>
                <a:gd name="connsiteY26" fmla="*/ 137767 h 647684"/>
                <a:gd name="connsiteX27" fmla="*/ 138125 w 484134"/>
                <a:gd name="connsiteY27" fmla="*/ 137767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4134" h="647684">
                  <a:moveTo>
                    <a:pt x="283479" y="82559"/>
                  </a:moveTo>
                  <a:cubicBezTo>
                    <a:pt x="348800" y="82559"/>
                    <a:pt x="401310" y="134982"/>
                    <a:pt x="401310" y="200193"/>
                  </a:cubicBezTo>
                  <a:cubicBezTo>
                    <a:pt x="401310" y="265405"/>
                    <a:pt x="348800" y="316815"/>
                    <a:pt x="283479" y="316815"/>
                  </a:cubicBezTo>
                  <a:lnTo>
                    <a:pt x="138125" y="316815"/>
                  </a:lnTo>
                  <a:lnTo>
                    <a:pt x="138125" y="344419"/>
                  </a:lnTo>
                  <a:lnTo>
                    <a:pt x="283479" y="344419"/>
                  </a:lnTo>
                  <a:cubicBezTo>
                    <a:pt x="363513" y="344419"/>
                    <a:pt x="428834" y="280093"/>
                    <a:pt x="428834" y="200193"/>
                  </a:cubicBezTo>
                  <a:cubicBezTo>
                    <a:pt x="428834" y="120293"/>
                    <a:pt x="363513" y="55082"/>
                    <a:pt x="283479" y="55082"/>
                  </a:cubicBezTo>
                  <a:lnTo>
                    <a:pt x="0" y="55082"/>
                  </a:lnTo>
                  <a:lnTo>
                    <a:pt x="0" y="0"/>
                  </a:lnTo>
                  <a:lnTo>
                    <a:pt x="283479" y="0"/>
                  </a:lnTo>
                  <a:cubicBezTo>
                    <a:pt x="393954" y="0"/>
                    <a:pt x="484134" y="90030"/>
                    <a:pt x="484134" y="200320"/>
                  </a:cubicBezTo>
                  <a:cubicBezTo>
                    <a:pt x="484134" y="310610"/>
                    <a:pt x="393954" y="399627"/>
                    <a:pt x="283479" y="399627"/>
                  </a:cubicBezTo>
                  <a:lnTo>
                    <a:pt x="138125" y="399627"/>
                  </a:lnTo>
                  <a:lnTo>
                    <a:pt x="138125" y="647684"/>
                  </a:lnTo>
                  <a:lnTo>
                    <a:pt x="82951" y="647684"/>
                  </a:lnTo>
                  <a:lnTo>
                    <a:pt x="82951" y="137767"/>
                  </a:lnTo>
                  <a:lnTo>
                    <a:pt x="55301" y="137767"/>
                  </a:lnTo>
                  <a:lnTo>
                    <a:pt x="55301" y="647684"/>
                  </a:lnTo>
                  <a:lnTo>
                    <a:pt x="0" y="647684"/>
                  </a:lnTo>
                  <a:lnTo>
                    <a:pt x="0" y="82686"/>
                  </a:lnTo>
                  <a:lnTo>
                    <a:pt x="283479" y="82686"/>
                  </a:lnTo>
                  <a:close/>
                  <a:moveTo>
                    <a:pt x="138125" y="137641"/>
                  </a:moveTo>
                  <a:lnTo>
                    <a:pt x="138125" y="261733"/>
                  </a:lnTo>
                  <a:lnTo>
                    <a:pt x="283479" y="261733"/>
                  </a:lnTo>
                  <a:cubicBezTo>
                    <a:pt x="318486" y="261733"/>
                    <a:pt x="346010" y="235142"/>
                    <a:pt x="346010" y="200193"/>
                  </a:cubicBezTo>
                  <a:cubicBezTo>
                    <a:pt x="346010" y="165245"/>
                    <a:pt x="318359" y="137767"/>
                    <a:pt x="283479" y="137767"/>
                  </a:cubicBezTo>
                  <a:lnTo>
                    <a:pt x="138125" y="137767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B6E4E160-80F3-3326-A74C-D9BB3894D07A}"/>
                </a:ext>
              </a:extLst>
            </p:cNvPr>
            <p:cNvSpPr/>
            <p:nvPr/>
          </p:nvSpPr>
          <p:spPr>
            <a:xfrm>
              <a:off x="2850001" y="2477298"/>
              <a:ext cx="614775" cy="647684"/>
            </a:xfrm>
            <a:custGeom>
              <a:avLst/>
              <a:gdLst>
                <a:gd name="connsiteX0" fmla="*/ 226403 w 614775"/>
                <a:gd name="connsiteY0" fmla="*/ 0 h 647684"/>
                <a:gd name="connsiteX1" fmla="*/ 285255 w 614775"/>
                <a:gd name="connsiteY1" fmla="*/ 0 h 647684"/>
                <a:gd name="connsiteX2" fmla="*/ 57964 w 614775"/>
                <a:gd name="connsiteY2" fmla="*/ 647684 h 647684"/>
                <a:gd name="connsiteX3" fmla="*/ 0 w 614775"/>
                <a:gd name="connsiteY3" fmla="*/ 647684 h 647684"/>
                <a:gd name="connsiteX4" fmla="*/ 226403 w 614775"/>
                <a:gd name="connsiteY4" fmla="*/ 0 h 647684"/>
                <a:gd name="connsiteX5" fmla="*/ 314808 w 614775"/>
                <a:gd name="connsiteY5" fmla="*/ 0 h 647684"/>
                <a:gd name="connsiteX6" fmla="*/ 387485 w 614775"/>
                <a:gd name="connsiteY6" fmla="*/ 0 h 647684"/>
                <a:gd name="connsiteX7" fmla="*/ 614776 w 614775"/>
                <a:gd name="connsiteY7" fmla="*/ 647684 h 647684"/>
                <a:gd name="connsiteX8" fmla="*/ 555924 w 614775"/>
                <a:gd name="connsiteY8" fmla="*/ 647684 h 647684"/>
                <a:gd name="connsiteX9" fmla="*/ 350703 w 614775"/>
                <a:gd name="connsiteY9" fmla="*/ 63312 h 647684"/>
                <a:gd name="connsiteX10" fmla="*/ 335990 w 614775"/>
                <a:gd name="connsiteY10" fmla="*/ 106491 h 647684"/>
                <a:gd name="connsiteX11" fmla="*/ 525610 w 614775"/>
                <a:gd name="connsiteY11" fmla="*/ 647684 h 647684"/>
                <a:gd name="connsiteX12" fmla="*/ 466758 w 614775"/>
                <a:gd name="connsiteY12" fmla="*/ 647684 h 647684"/>
                <a:gd name="connsiteX13" fmla="*/ 418940 w 614775"/>
                <a:gd name="connsiteY13" fmla="*/ 509917 h 647684"/>
                <a:gd name="connsiteX14" fmla="*/ 194440 w 614775"/>
                <a:gd name="connsiteY14" fmla="*/ 509917 h 647684"/>
                <a:gd name="connsiteX15" fmla="*/ 146623 w 614775"/>
                <a:gd name="connsiteY15" fmla="*/ 647684 h 647684"/>
                <a:gd name="connsiteX16" fmla="*/ 88659 w 614775"/>
                <a:gd name="connsiteY16" fmla="*/ 647684 h 647684"/>
                <a:gd name="connsiteX17" fmla="*/ 315062 w 614775"/>
                <a:gd name="connsiteY17" fmla="*/ 0 h 647684"/>
                <a:gd name="connsiteX18" fmla="*/ 213592 w 614775"/>
                <a:gd name="connsiteY18" fmla="*/ 454835 h 647684"/>
                <a:gd name="connsiteX19" fmla="*/ 399535 w 614775"/>
                <a:gd name="connsiteY19" fmla="*/ 454835 h 647684"/>
                <a:gd name="connsiteX20" fmla="*/ 390276 w 614775"/>
                <a:gd name="connsiteY20" fmla="*/ 427231 h 647684"/>
                <a:gd name="connsiteX21" fmla="*/ 223739 w 614775"/>
                <a:gd name="connsiteY21" fmla="*/ 427231 h 647684"/>
                <a:gd name="connsiteX22" fmla="*/ 213592 w 614775"/>
                <a:gd name="connsiteY22" fmla="*/ 454835 h 647684"/>
                <a:gd name="connsiteX23" fmla="*/ 243018 w 614775"/>
                <a:gd name="connsiteY23" fmla="*/ 372149 h 647684"/>
                <a:gd name="connsiteX24" fmla="*/ 370869 w 614775"/>
                <a:gd name="connsiteY24" fmla="*/ 372149 h 647684"/>
                <a:gd name="connsiteX25" fmla="*/ 307324 w 614775"/>
                <a:gd name="connsiteY25" fmla="*/ 187531 h 647684"/>
                <a:gd name="connsiteX26" fmla="*/ 242892 w 614775"/>
                <a:gd name="connsiteY26" fmla="*/ 372149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4775" h="647684">
                  <a:moveTo>
                    <a:pt x="226403" y="0"/>
                  </a:moveTo>
                  <a:lnTo>
                    <a:pt x="285255" y="0"/>
                  </a:lnTo>
                  <a:lnTo>
                    <a:pt x="57964" y="647684"/>
                  </a:lnTo>
                  <a:lnTo>
                    <a:pt x="0" y="647684"/>
                  </a:lnTo>
                  <a:lnTo>
                    <a:pt x="226403" y="0"/>
                  </a:lnTo>
                  <a:close/>
                  <a:moveTo>
                    <a:pt x="314808" y="0"/>
                  </a:moveTo>
                  <a:lnTo>
                    <a:pt x="387485" y="0"/>
                  </a:lnTo>
                  <a:lnTo>
                    <a:pt x="614776" y="647684"/>
                  </a:lnTo>
                  <a:lnTo>
                    <a:pt x="555924" y="647684"/>
                  </a:lnTo>
                  <a:lnTo>
                    <a:pt x="350703" y="63312"/>
                  </a:lnTo>
                  <a:lnTo>
                    <a:pt x="335990" y="106491"/>
                  </a:lnTo>
                  <a:lnTo>
                    <a:pt x="525610" y="647684"/>
                  </a:lnTo>
                  <a:lnTo>
                    <a:pt x="466758" y="647684"/>
                  </a:lnTo>
                  <a:lnTo>
                    <a:pt x="418940" y="509917"/>
                  </a:lnTo>
                  <a:lnTo>
                    <a:pt x="194440" y="509917"/>
                  </a:lnTo>
                  <a:lnTo>
                    <a:pt x="146623" y="647684"/>
                  </a:lnTo>
                  <a:lnTo>
                    <a:pt x="88659" y="647684"/>
                  </a:lnTo>
                  <a:lnTo>
                    <a:pt x="315062" y="0"/>
                  </a:lnTo>
                  <a:close/>
                  <a:moveTo>
                    <a:pt x="213592" y="454835"/>
                  </a:moveTo>
                  <a:lnTo>
                    <a:pt x="399535" y="454835"/>
                  </a:lnTo>
                  <a:lnTo>
                    <a:pt x="390276" y="427231"/>
                  </a:lnTo>
                  <a:lnTo>
                    <a:pt x="223739" y="427231"/>
                  </a:lnTo>
                  <a:lnTo>
                    <a:pt x="213592" y="454835"/>
                  </a:lnTo>
                  <a:close/>
                  <a:moveTo>
                    <a:pt x="243018" y="372149"/>
                  </a:moveTo>
                  <a:lnTo>
                    <a:pt x="370869" y="372149"/>
                  </a:lnTo>
                  <a:lnTo>
                    <a:pt x="307324" y="187531"/>
                  </a:lnTo>
                  <a:lnTo>
                    <a:pt x="242892" y="372149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B278C043-C0C7-03F3-60B3-2E0C1037B452}"/>
                </a:ext>
              </a:extLst>
            </p:cNvPr>
            <p:cNvSpPr/>
            <p:nvPr/>
          </p:nvSpPr>
          <p:spPr>
            <a:xfrm>
              <a:off x="3553942" y="2477424"/>
              <a:ext cx="493266" cy="647684"/>
            </a:xfrm>
            <a:custGeom>
              <a:avLst/>
              <a:gdLst>
                <a:gd name="connsiteX0" fmla="*/ 430609 w 493266"/>
                <a:gd name="connsiteY0" fmla="*/ 647558 h 647684"/>
                <a:gd name="connsiteX1" fmla="*/ 295275 w 493266"/>
                <a:gd name="connsiteY1" fmla="*/ 399500 h 647684"/>
                <a:gd name="connsiteX2" fmla="*/ 283352 w 493266"/>
                <a:gd name="connsiteY2" fmla="*/ 399500 h 647684"/>
                <a:gd name="connsiteX3" fmla="*/ 262171 w 493266"/>
                <a:gd name="connsiteY3" fmla="*/ 399500 h 647684"/>
                <a:gd name="connsiteX4" fmla="*/ 397505 w 493266"/>
                <a:gd name="connsiteY4" fmla="*/ 647558 h 647684"/>
                <a:gd name="connsiteX5" fmla="*/ 334975 w 493266"/>
                <a:gd name="connsiteY5" fmla="*/ 647558 h 647684"/>
                <a:gd name="connsiteX6" fmla="*/ 199640 w 493266"/>
                <a:gd name="connsiteY6" fmla="*/ 399500 h 647684"/>
                <a:gd name="connsiteX7" fmla="*/ 137998 w 493266"/>
                <a:gd name="connsiteY7" fmla="*/ 399500 h 647684"/>
                <a:gd name="connsiteX8" fmla="*/ 137998 w 493266"/>
                <a:gd name="connsiteY8" fmla="*/ 647558 h 647684"/>
                <a:gd name="connsiteX9" fmla="*/ 82824 w 493266"/>
                <a:gd name="connsiteY9" fmla="*/ 647558 h 647684"/>
                <a:gd name="connsiteX10" fmla="*/ 82824 w 493266"/>
                <a:gd name="connsiteY10" fmla="*/ 137641 h 647684"/>
                <a:gd name="connsiteX11" fmla="*/ 55174 w 493266"/>
                <a:gd name="connsiteY11" fmla="*/ 137641 h 647684"/>
                <a:gd name="connsiteX12" fmla="*/ 55174 w 493266"/>
                <a:gd name="connsiteY12" fmla="*/ 647558 h 647684"/>
                <a:gd name="connsiteX13" fmla="*/ 0 w 493266"/>
                <a:gd name="connsiteY13" fmla="*/ 647558 h 647684"/>
                <a:gd name="connsiteX14" fmla="*/ 0 w 493266"/>
                <a:gd name="connsiteY14" fmla="*/ 82559 h 647684"/>
                <a:gd name="connsiteX15" fmla="*/ 283479 w 493266"/>
                <a:gd name="connsiteY15" fmla="*/ 82559 h 647684"/>
                <a:gd name="connsiteX16" fmla="*/ 401310 w 493266"/>
                <a:gd name="connsiteY16" fmla="*/ 200193 h 647684"/>
                <a:gd name="connsiteX17" fmla="*/ 283479 w 493266"/>
                <a:gd name="connsiteY17" fmla="*/ 316815 h 647684"/>
                <a:gd name="connsiteX18" fmla="*/ 138125 w 493266"/>
                <a:gd name="connsiteY18" fmla="*/ 316815 h 647684"/>
                <a:gd name="connsiteX19" fmla="*/ 138125 w 493266"/>
                <a:gd name="connsiteY19" fmla="*/ 344419 h 647684"/>
                <a:gd name="connsiteX20" fmla="*/ 283479 w 493266"/>
                <a:gd name="connsiteY20" fmla="*/ 344419 h 647684"/>
                <a:gd name="connsiteX21" fmla="*/ 428834 w 493266"/>
                <a:gd name="connsiteY21" fmla="*/ 200193 h 647684"/>
                <a:gd name="connsiteX22" fmla="*/ 283479 w 493266"/>
                <a:gd name="connsiteY22" fmla="*/ 55082 h 647684"/>
                <a:gd name="connsiteX23" fmla="*/ 0 w 493266"/>
                <a:gd name="connsiteY23" fmla="*/ 55082 h 647684"/>
                <a:gd name="connsiteX24" fmla="*/ 0 w 493266"/>
                <a:gd name="connsiteY24" fmla="*/ 0 h 647684"/>
                <a:gd name="connsiteX25" fmla="*/ 283479 w 493266"/>
                <a:gd name="connsiteY25" fmla="*/ 0 h 647684"/>
                <a:gd name="connsiteX26" fmla="*/ 484134 w 493266"/>
                <a:gd name="connsiteY26" fmla="*/ 200320 h 647684"/>
                <a:gd name="connsiteX27" fmla="*/ 351590 w 493266"/>
                <a:gd name="connsiteY27" fmla="*/ 387724 h 647684"/>
                <a:gd name="connsiteX28" fmla="*/ 493267 w 493266"/>
                <a:gd name="connsiteY28" fmla="*/ 647684 h 647684"/>
                <a:gd name="connsiteX29" fmla="*/ 430736 w 493266"/>
                <a:gd name="connsiteY29" fmla="*/ 647684 h 647684"/>
                <a:gd name="connsiteX30" fmla="*/ 137998 w 493266"/>
                <a:gd name="connsiteY30" fmla="*/ 137641 h 647684"/>
                <a:gd name="connsiteX31" fmla="*/ 137998 w 493266"/>
                <a:gd name="connsiteY31" fmla="*/ 261733 h 647684"/>
                <a:gd name="connsiteX32" fmla="*/ 283352 w 493266"/>
                <a:gd name="connsiteY32" fmla="*/ 261733 h 647684"/>
                <a:gd name="connsiteX33" fmla="*/ 345883 w 493266"/>
                <a:gd name="connsiteY33" fmla="*/ 200193 h 647684"/>
                <a:gd name="connsiteX34" fmla="*/ 283352 w 493266"/>
                <a:gd name="connsiteY34" fmla="*/ 137767 h 647684"/>
                <a:gd name="connsiteX35" fmla="*/ 137998 w 493266"/>
                <a:gd name="connsiteY35" fmla="*/ 137767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266" h="647684">
                  <a:moveTo>
                    <a:pt x="430609" y="647558"/>
                  </a:moveTo>
                  <a:lnTo>
                    <a:pt x="295275" y="399500"/>
                  </a:lnTo>
                  <a:cubicBezTo>
                    <a:pt x="291597" y="400387"/>
                    <a:pt x="287031" y="399500"/>
                    <a:pt x="283352" y="399500"/>
                  </a:cubicBezTo>
                  <a:lnTo>
                    <a:pt x="262171" y="399500"/>
                  </a:lnTo>
                  <a:lnTo>
                    <a:pt x="397505" y="647558"/>
                  </a:lnTo>
                  <a:lnTo>
                    <a:pt x="334975" y="647558"/>
                  </a:lnTo>
                  <a:lnTo>
                    <a:pt x="199640" y="399500"/>
                  </a:lnTo>
                  <a:lnTo>
                    <a:pt x="137998" y="399500"/>
                  </a:lnTo>
                  <a:lnTo>
                    <a:pt x="137998" y="647558"/>
                  </a:lnTo>
                  <a:lnTo>
                    <a:pt x="82824" y="647558"/>
                  </a:lnTo>
                  <a:lnTo>
                    <a:pt x="82824" y="137641"/>
                  </a:lnTo>
                  <a:lnTo>
                    <a:pt x="55174" y="137641"/>
                  </a:lnTo>
                  <a:lnTo>
                    <a:pt x="55174" y="647558"/>
                  </a:lnTo>
                  <a:lnTo>
                    <a:pt x="0" y="647558"/>
                  </a:lnTo>
                  <a:lnTo>
                    <a:pt x="0" y="82559"/>
                  </a:lnTo>
                  <a:lnTo>
                    <a:pt x="283479" y="82559"/>
                  </a:lnTo>
                  <a:cubicBezTo>
                    <a:pt x="348800" y="82559"/>
                    <a:pt x="401310" y="134982"/>
                    <a:pt x="401310" y="200193"/>
                  </a:cubicBezTo>
                  <a:cubicBezTo>
                    <a:pt x="401310" y="265405"/>
                    <a:pt x="348800" y="316815"/>
                    <a:pt x="283479" y="316815"/>
                  </a:cubicBezTo>
                  <a:lnTo>
                    <a:pt x="138125" y="316815"/>
                  </a:lnTo>
                  <a:lnTo>
                    <a:pt x="138125" y="344419"/>
                  </a:lnTo>
                  <a:lnTo>
                    <a:pt x="283479" y="344419"/>
                  </a:lnTo>
                  <a:cubicBezTo>
                    <a:pt x="363513" y="344419"/>
                    <a:pt x="428834" y="280093"/>
                    <a:pt x="428834" y="200193"/>
                  </a:cubicBezTo>
                  <a:cubicBezTo>
                    <a:pt x="428834" y="120293"/>
                    <a:pt x="363513" y="55082"/>
                    <a:pt x="283479" y="55082"/>
                  </a:cubicBezTo>
                  <a:lnTo>
                    <a:pt x="0" y="55082"/>
                  </a:lnTo>
                  <a:lnTo>
                    <a:pt x="0" y="0"/>
                  </a:lnTo>
                  <a:lnTo>
                    <a:pt x="283479" y="0"/>
                  </a:lnTo>
                  <a:cubicBezTo>
                    <a:pt x="393954" y="0"/>
                    <a:pt x="484134" y="90030"/>
                    <a:pt x="484134" y="200320"/>
                  </a:cubicBezTo>
                  <a:cubicBezTo>
                    <a:pt x="484134" y="286678"/>
                    <a:pt x="428961" y="360120"/>
                    <a:pt x="351590" y="387724"/>
                  </a:cubicBezTo>
                  <a:lnTo>
                    <a:pt x="493267" y="647684"/>
                  </a:lnTo>
                  <a:lnTo>
                    <a:pt x="430736" y="647684"/>
                  </a:lnTo>
                  <a:close/>
                  <a:moveTo>
                    <a:pt x="137998" y="137641"/>
                  </a:moveTo>
                  <a:lnTo>
                    <a:pt x="137998" y="261733"/>
                  </a:lnTo>
                  <a:lnTo>
                    <a:pt x="283352" y="261733"/>
                  </a:lnTo>
                  <a:cubicBezTo>
                    <a:pt x="318359" y="261733"/>
                    <a:pt x="345883" y="235142"/>
                    <a:pt x="345883" y="200193"/>
                  </a:cubicBezTo>
                  <a:cubicBezTo>
                    <a:pt x="345883" y="165245"/>
                    <a:pt x="318232" y="137767"/>
                    <a:pt x="283352" y="137767"/>
                  </a:cubicBezTo>
                  <a:lnTo>
                    <a:pt x="137998" y="137767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B112321A-1394-78D8-4B1E-4AAFB14D14B3}"/>
                </a:ext>
              </a:extLst>
            </p:cNvPr>
            <p:cNvSpPr/>
            <p:nvPr/>
          </p:nvSpPr>
          <p:spPr>
            <a:xfrm>
              <a:off x="4096802" y="2477298"/>
              <a:ext cx="496944" cy="647684"/>
            </a:xfrm>
            <a:custGeom>
              <a:avLst/>
              <a:gdLst>
                <a:gd name="connsiteX0" fmla="*/ 0 w 496944"/>
                <a:gd name="connsiteY0" fmla="*/ 0 h 647684"/>
                <a:gd name="connsiteX1" fmla="*/ 496945 w 496944"/>
                <a:gd name="connsiteY1" fmla="*/ 0 h 647684"/>
                <a:gd name="connsiteX2" fmla="*/ 496945 w 496944"/>
                <a:gd name="connsiteY2" fmla="*/ 55082 h 647684"/>
                <a:gd name="connsiteX3" fmla="*/ 0 w 496944"/>
                <a:gd name="connsiteY3" fmla="*/ 55082 h 647684"/>
                <a:gd name="connsiteX4" fmla="*/ 0 w 496944"/>
                <a:gd name="connsiteY4" fmla="*/ 0 h 647684"/>
                <a:gd name="connsiteX5" fmla="*/ 0 w 496944"/>
                <a:gd name="connsiteY5" fmla="*/ 82686 h 647684"/>
                <a:gd name="connsiteX6" fmla="*/ 496945 w 496944"/>
                <a:gd name="connsiteY6" fmla="*/ 82686 h 647684"/>
                <a:gd name="connsiteX7" fmla="*/ 496945 w 496944"/>
                <a:gd name="connsiteY7" fmla="*/ 137767 h 647684"/>
                <a:gd name="connsiteX8" fmla="*/ 317471 w 496944"/>
                <a:gd name="connsiteY8" fmla="*/ 137767 h 647684"/>
                <a:gd name="connsiteX9" fmla="*/ 317471 w 496944"/>
                <a:gd name="connsiteY9" fmla="*/ 647684 h 647684"/>
                <a:gd name="connsiteX10" fmla="*/ 262298 w 496944"/>
                <a:gd name="connsiteY10" fmla="*/ 647684 h 647684"/>
                <a:gd name="connsiteX11" fmla="*/ 262298 w 496944"/>
                <a:gd name="connsiteY11" fmla="*/ 137767 h 647684"/>
                <a:gd name="connsiteX12" fmla="*/ 234647 w 496944"/>
                <a:gd name="connsiteY12" fmla="*/ 137767 h 647684"/>
                <a:gd name="connsiteX13" fmla="*/ 234647 w 496944"/>
                <a:gd name="connsiteY13" fmla="*/ 647684 h 647684"/>
                <a:gd name="connsiteX14" fmla="*/ 179474 w 496944"/>
                <a:gd name="connsiteY14" fmla="*/ 647684 h 647684"/>
                <a:gd name="connsiteX15" fmla="*/ 179474 w 496944"/>
                <a:gd name="connsiteY15" fmla="*/ 137767 h 647684"/>
                <a:gd name="connsiteX16" fmla="*/ 0 w 496944"/>
                <a:gd name="connsiteY16" fmla="*/ 137767 h 647684"/>
                <a:gd name="connsiteX17" fmla="*/ 0 w 496944"/>
                <a:gd name="connsiteY17" fmla="*/ 82686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944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55082"/>
                  </a:lnTo>
                  <a:lnTo>
                    <a:pt x="0" y="55082"/>
                  </a:lnTo>
                  <a:lnTo>
                    <a:pt x="0" y="0"/>
                  </a:lnTo>
                  <a:close/>
                  <a:moveTo>
                    <a:pt x="0" y="82686"/>
                  </a:moveTo>
                  <a:lnTo>
                    <a:pt x="496945" y="82686"/>
                  </a:lnTo>
                  <a:lnTo>
                    <a:pt x="496945" y="137767"/>
                  </a:lnTo>
                  <a:lnTo>
                    <a:pt x="317471" y="137767"/>
                  </a:lnTo>
                  <a:lnTo>
                    <a:pt x="317471" y="647684"/>
                  </a:lnTo>
                  <a:lnTo>
                    <a:pt x="262298" y="647684"/>
                  </a:lnTo>
                  <a:lnTo>
                    <a:pt x="262298" y="137767"/>
                  </a:lnTo>
                  <a:lnTo>
                    <a:pt x="234647" y="137767"/>
                  </a:lnTo>
                  <a:lnTo>
                    <a:pt x="234647" y="647684"/>
                  </a:lnTo>
                  <a:lnTo>
                    <a:pt x="179474" y="647684"/>
                  </a:lnTo>
                  <a:lnTo>
                    <a:pt x="179474" y="137767"/>
                  </a:lnTo>
                  <a:lnTo>
                    <a:pt x="0" y="137767"/>
                  </a:lnTo>
                  <a:lnTo>
                    <a:pt x="0" y="826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61E1A174-A2A9-DBD8-215B-15AE1C850519}"/>
                </a:ext>
              </a:extLst>
            </p:cNvPr>
            <p:cNvSpPr/>
            <p:nvPr/>
          </p:nvSpPr>
          <p:spPr>
            <a:xfrm>
              <a:off x="4670990" y="2463496"/>
              <a:ext cx="676418" cy="675288"/>
            </a:xfrm>
            <a:custGeom>
              <a:avLst/>
              <a:gdLst>
                <a:gd name="connsiteX0" fmla="*/ 337765 w 676418"/>
                <a:gd name="connsiteY0" fmla="*/ 0 h 675288"/>
                <a:gd name="connsiteX1" fmla="*/ 676418 w 676418"/>
                <a:gd name="connsiteY1" fmla="*/ 338087 h 675288"/>
                <a:gd name="connsiteX2" fmla="*/ 337765 w 676418"/>
                <a:gd name="connsiteY2" fmla="*/ 675289 h 675288"/>
                <a:gd name="connsiteX3" fmla="*/ 0 w 676418"/>
                <a:gd name="connsiteY3" fmla="*/ 338087 h 675288"/>
                <a:gd name="connsiteX4" fmla="*/ 337765 w 676418"/>
                <a:gd name="connsiteY4" fmla="*/ 0 h 675288"/>
                <a:gd name="connsiteX5" fmla="*/ 337765 w 676418"/>
                <a:gd name="connsiteY5" fmla="*/ 620080 h 675288"/>
                <a:gd name="connsiteX6" fmla="*/ 621244 w 676418"/>
                <a:gd name="connsiteY6" fmla="*/ 338087 h 675288"/>
                <a:gd name="connsiteX7" fmla="*/ 337765 w 676418"/>
                <a:gd name="connsiteY7" fmla="*/ 55082 h 675288"/>
                <a:gd name="connsiteX8" fmla="*/ 55301 w 676418"/>
                <a:gd name="connsiteY8" fmla="*/ 338087 h 675288"/>
                <a:gd name="connsiteX9" fmla="*/ 337765 w 676418"/>
                <a:gd name="connsiteY9" fmla="*/ 620080 h 675288"/>
                <a:gd name="connsiteX10" fmla="*/ 337765 w 676418"/>
                <a:gd name="connsiteY10" fmla="*/ 82686 h 675288"/>
                <a:gd name="connsiteX11" fmla="*/ 593594 w 676418"/>
                <a:gd name="connsiteY11" fmla="*/ 338087 h 675288"/>
                <a:gd name="connsiteX12" fmla="*/ 337765 w 676418"/>
                <a:gd name="connsiteY12" fmla="*/ 592603 h 675288"/>
                <a:gd name="connsiteX13" fmla="*/ 82824 w 676418"/>
                <a:gd name="connsiteY13" fmla="*/ 338087 h 675288"/>
                <a:gd name="connsiteX14" fmla="*/ 337765 w 676418"/>
                <a:gd name="connsiteY14" fmla="*/ 82686 h 675288"/>
                <a:gd name="connsiteX15" fmla="*/ 336877 w 676418"/>
                <a:gd name="connsiteY15" fmla="*/ 537521 h 675288"/>
                <a:gd name="connsiteX16" fmla="*/ 537533 w 676418"/>
                <a:gd name="connsiteY16" fmla="*/ 338214 h 675288"/>
                <a:gd name="connsiteX17" fmla="*/ 336877 w 676418"/>
                <a:gd name="connsiteY17" fmla="*/ 137894 h 675288"/>
                <a:gd name="connsiteX18" fmla="*/ 137237 w 676418"/>
                <a:gd name="connsiteY18" fmla="*/ 338214 h 675288"/>
                <a:gd name="connsiteX19" fmla="*/ 336877 w 676418"/>
                <a:gd name="connsiteY19" fmla="*/ 537521 h 6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6418" h="675288">
                  <a:moveTo>
                    <a:pt x="337765" y="0"/>
                  </a:moveTo>
                  <a:cubicBezTo>
                    <a:pt x="524595" y="0"/>
                    <a:pt x="676418" y="151570"/>
                    <a:pt x="676418" y="338087"/>
                  </a:cubicBezTo>
                  <a:cubicBezTo>
                    <a:pt x="676418" y="524605"/>
                    <a:pt x="524595" y="675289"/>
                    <a:pt x="337765" y="675289"/>
                  </a:cubicBezTo>
                  <a:cubicBezTo>
                    <a:pt x="150935" y="675289"/>
                    <a:pt x="0" y="524605"/>
                    <a:pt x="0" y="338087"/>
                  </a:cubicBezTo>
                  <a:cubicBezTo>
                    <a:pt x="0" y="151570"/>
                    <a:pt x="150935" y="0"/>
                    <a:pt x="337765" y="0"/>
                  </a:cubicBezTo>
                  <a:close/>
                  <a:moveTo>
                    <a:pt x="337765" y="620080"/>
                  </a:moveTo>
                  <a:cubicBezTo>
                    <a:pt x="494155" y="620080"/>
                    <a:pt x="621244" y="494215"/>
                    <a:pt x="621244" y="338087"/>
                  </a:cubicBezTo>
                  <a:cubicBezTo>
                    <a:pt x="621244" y="181959"/>
                    <a:pt x="494281" y="55082"/>
                    <a:pt x="337765" y="55082"/>
                  </a:cubicBezTo>
                  <a:cubicBezTo>
                    <a:pt x="181249" y="55082"/>
                    <a:pt x="55301" y="181833"/>
                    <a:pt x="55301" y="338087"/>
                  </a:cubicBezTo>
                  <a:cubicBezTo>
                    <a:pt x="55301" y="494342"/>
                    <a:pt x="181376" y="620080"/>
                    <a:pt x="337765" y="620080"/>
                  </a:cubicBezTo>
                  <a:close/>
                  <a:moveTo>
                    <a:pt x="337765" y="82686"/>
                  </a:moveTo>
                  <a:cubicBezTo>
                    <a:pt x="478553" y="82686"/>
                    <a:pt x="593594" y="197534"/>
                    <a:pt x="593594" y="338087"/>
                  </a:cubicBezTo>
                  <a:cubicBezTo>
                    <a:pt x="593594" y="478641"/>
                    <a:pt x="478553" y="592603"/>
                    <a:pt x="337765" y="592603"/>
                  </a:cubicBezTo>
                  <a:cubicBezTo>
                    <a:pt x="196977" y="592603"/>
                    <a:pt x="82824" y="478641"/>
                    <a:pt x="82824" y="338087"/>
                  </a:cubicBezTo>
                  <a:cubicBezTo>
                    <a:pt x="82824" y="197534"/>
                    <a:pt x="196977" y="82686"/>
                    <a:pt x="337765" y="82686"/>
                  </a:cubicBezTo>
                  <a:close/>
                  <a:moveTo>
                    <a:pt x="336877" y="537521"/>
                  </a:moveTo>
                  <a:cubicBezTo>
                    <a:pt x="447352" y="537521"/>
                    <a:pt x="537533" y="448377"/>
                    <a:pt x="537533" y="338214"/>
                  </a:cubicBezTo>
                  <a:cubicBezTo>
                    <a:pt x="537533" y="228051"/>
                    <a:pt x="447352" y="137894"/>
                    <a:pt x="336877" y="137894"/>
                  </a:cubicBezTo>
                  <a:cubicBezTo>
                    <a:pt x="226403" y="137894"/>
                    <a:pt x="137237" y="227924"/>
                    <a:pt x="137237" y="338214"/>
                  </a:cubicBezTo>
                  <a:cubicBezTo>
                    <a:pt x="137237" y="448504"/>
                    <a:pt x="226530" y="537521"/>
                    <a:pt x="336877" y="537521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A4DF9F57-535F-6535-FAED-0381D3CBB034}"/>
                </a:ext>
              </a:extLst>
            </p:cNvPr>
            <p:cNvSpPr/>
            <p:nvPr/>
          </p:nvSpPr>
          <p:spPr>
            <a:xfrm>
              <a:off x="5472342" y="2477298"/>
              <a:ext cx="552245" cy="661486"/>
            </a:xfrm>
            <a:custGeom>
              <a:avLst/>
              <a:gdLst>
                <a:gd name="connsiteX0" fmla="*/ 55427 w 552245"/>
                <a:gd name="connsiteY0" fmla="*/ 385825 h 661486"/>
                <a:gd name="connsiteX1" fmla="*/ 276249 w 552245"/>
                <a:gd name="connsiteY1" fmla="*/ 606278 h 661486"/>
                <a:gd name="connsiteX2" fmla="*/ 497071 w 552245"/>
                <a:gd name="connsiteY2" fmla="*/ 385825 h 661486"/>
                <a:gd name="connsiteX3" fmla="*/ 497071 w 552245"/>
                <a:gd name="connsiteY3" fmla="*/ 0 h 661486"/>
                <a:gd name="connsiteX4" fmla="*/ 552245 w 552245"/>
                <a:gd name="connsiteY4" fmla="*/ 0 h 661486"/>
                <a:gd name="connsiteX5" fmla="*/ 552245 w 552245"/>
                <a:gd name="connsiteY5" fmla="*/ 385825 h 661486"/>
                <a:gd name="connsiteX6" fmla="*/ 276123 w 552245"/>
                <a:gd name="connsiteY6" fmla="*/ 661486 h 661486"/>
                <a:gd name="connsiteX7" fmla="*/ 0 w 552245"/>
                <a:gd name="connsiteY7" fmla="*/ 385825 h 661486"/>
                <a:gd name="connsiteX8" fmla="*/ 0 w 552245"/>
                <a:gd name="connsiteY8" fmla="*/ 0 h 661486"/>
                <a:gd name="connsiteX9" fmla="*/ 55174 w 552245"/>
                <a:gd name="connsiteY9" fmla="*/ 0 h 661486"/>
                <a:gd name="connsiteX10" fmla="*/ 55174 w 552245"/>
                <a:gd name="connsiteY10" fmla="*/ 385825 h 661486"/>
                <a:gd name="connsiteX11" fmla="*/ 138252 w 552245"/>
                <a:gd name="connsiteY11" fmla="*/ 0 h 661486"/>
                <a:gd name="connsiteX12" fmla="*/ 138252 w 552245"/>
                <a:gd name="connsiteY12" fmla="*/ 385825 h 661486"/>
                <a:gd name="connsiteX13" fmla="*/ 276249 w 552245"/>
                <a:gd name="connsiteY13" fmla="*/ 523592 h 661486"/>
                <a:gd name="connsiteX14" fmla="*/ 414247 w 552245"/>
                <a:gd name="connsiteY14" fmla="*/ 385825 h 661486"/>
                <a:gd name="connsiteX15" fmla="*/ 414247 w 552245"/>
                <a:gd name="connsiteY15" fmla="*/ 0 h 661486"/>
                <a:gd name="connsiteX16" fmla="*/ 469421 w 552245"/>
                <a:gd name="connsiteY16" fmla="*/ 0 h 661486"/>
                <a:gd name="connsiteX17" fmla="*/ 469421 w 552245"/>
                <a:gd name="connsiteY17" fmla="*/ 385825 h 661486"/>
                <a:gd name="connsiteX18" fmla="*/ 276123 w 552245"/>
                <a:gd name="connsiteY18" fmla="*/ 578801 h 661486"/>
                <a:gd name="connsiteX19" fmla="*/ 82824 w 552245"/>
                <a:gd name="connsiteY19" fmla="*/ 385825 h 661486"/>
                <a:gd name="connsiteX20" fmla="*/ 82824 w 552245"/>
                <a:gd name="connsiteY20" fmla="*/ 0 h 661486"/>
                <a:gd name="connsiteX21" fmla="*/ 137998 w 552245"/>
                <a:gd name="connsiteY21" fmla="*/ 0 h 6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2245" h="661486">
                  <a:moveTo>
                    <a:pt x="55427" y="385825"/>
                  </a:moveTo>
                  <a:cubicBezTo>
                    <a:pt x="55427" y="507131"/>
                    <a:pt x="154867" y="606278"/>
                    <a:pt x="276249" y="606278"/>
                  </a:cubicBezTo>
                  <a:cubicBezTo>
                    <a:pt x="397632" y="606278"/>
                    <a:pt x="497071" y="507004"/>
                    <a:pt x="497071" y="385825"/>
                  </a:cubicBezTo>
                  <a:lnTo>
                    <a:pt x="497071" y="0"/>
                  </a:lnTo>
                  <a:lnTo>
                    <a:pt x="552245" y="0"/>
                  </a:lnTo>
                  <a:lnTo>
                    <a:pt x="552245" y="385825"/>
                  </a:lnTo>
                  <a:cubicBezTo>
                    <a:pt x="552245" y="538281"/>
                    <a:pt x="428960" y="661486"/>
                    <a:pt x="276123" y="661486"/>
                  </a:cubicBezTo>
                  <a:cubicBezTo>
                    <a:pt x="123285" y="661486"/>
                    <a:pt x="0" y="538407"/>
                    <a:pt x="0" y="385825"/>
                  </a:cubicBezTo>
                  <a:lnTo>
                    <a:pt x="0" y="0"/>
                  </a:lnTo>
                  <a:lnTo>
                    <a:pt x="55174" y="0"/>
                  </a:lnTo>
                  <a:lnTo>
                    <a:pt x="55174" y="385825"/>
                  </a:lnTo>
                  <a:close/>
                  <a:moveTo>
                    <a:pt x="138252" y="0"/>
                  </a:moveTo>
                  <a:lnTo>
                    <a:pt x="138252" y="385825"/>
                  </a:lnTo>
                  <a:cubicBezTo>
                    <a:pt x="138252" y="462053"/>
                    <a:pt x="199894" y="523592"/>
                    <a:pt x="276249" y="523592"/>
                  </a:cubicBezTo>
                  <a:cubicBezTo>
                    <a:pt x="352605" y="523592"/>
                    <a:pt x="414247" y="462053"/>
                    <a:pt x="414247" y="385825"/>
                  </a:cubicBezTo>
                  <a:lnTo>
                    <a:pt x="414247" y="0"/>
                  </a:lnTo>
                  <a:lnTo>
                    <a:pt x="469421" y="0"/>
                  </a:lnTo>
                  <a:lnTo>
                    <a:pt x="469421" y="385825"/>
                  </a:lnTo>
                  <a:cubicBezTo>
                    <a:pt x="469421" y="492443"/>
                    <a:pt x="382919" y="578801"/>
                    <a:pt x="276123" y="578801"/>
                  </a:cubicBezTo>
                  <a:cubicBezTo>
                    <a:pt x="169326" y="578801"/>
                    <a:pt x="82824" y="492443"/>
                    <a:pt x="82824" y="385825"/>
                  </a:cubicBezTo>
                  <a:lnTo>
                    <a:pt x="82824" y="0"/>
                  </a:lnTo>
                  <a:lnTo>
                    <a:pt x="137998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C329685A-3BD6-4E9A-FF0B-4BC619A01603}"/>
                </a:ext>
              </a:extLst>
            </p:cNvPr>
            <p:cNvSpPr/>
            <p:nvPr/>
          </p:nvSpPr>
          <p:spPr>
            <a:xfrm>
              <a:off x="6117559" y="2477298"/>
              <a:ext cx="496945" cy="647684"/>
            </a:xfrm>
            <a:custGeom>
              <a:avLst/>
              <a:gdLst>
                <a:gd name="connsiteX0" fmla="*/ 0 w 496945"/>
                <a:gd name="connsiteY0" fmla="*/ 0 h 647684"/>
                <a:gd name="connsiteX1" fmla="*/ 496945 w 496945"/>
                <a:gd name="connsiteY1" fmla="*/ 0 h 647684"/>
                <a:gd name="connsiteX2" fmla="*/ 496945 w 496945"/>
                <a:gd name="connsiteY2" fmla="*/ 55082 h 647684"/>
                <a:gd name="connsiteX3" fmla="*/ 0 w 496945"/>
                <a:gd name="connsiteY3" fmla="*/ 55082 h 647684"/>
                <a:gd name="connsiteX4" fmla="*/ 0 w 496945"/>
                <a:gd name="connsiteY4" fmla="*/ 0 h 647684"/>
                <a:gd name="connsiteX5" fmla="*/ 0 w 496945"/>
                <a:gd name="connsiteY5" fmla="*/ 82686 h 647684"/>
                <a:gd name="connsiteX6" fmla="*/ 496945 w 496945"/>
                <a:gd name="connsiteY6" fmla="*/ 82686 h 647684"/>
                <a:gd name="connsiteX7" fmla="*/ 496945 w 496945"/>
                <a:gd name="connsiteY7" fmla="*/ 137767 h 647684"/>
                <a:gd name="connsiteX8" fmla="*/ 317471 w 496945"/>
                <a:gd name="connsiteY8" fmla="*/ 137767 h 647684"/>
                <a:gd name="connsiteX9" fmla="*/ 317471 w 496945"/>
                <a:gd name="connsiteY9" fmla="*/ 647684 h 647684"/>
                <a:gd name="connsiteX10" fmla="*/ 262298 w 496945"/>
                <a:gd name="connsiteY10" fmla="*/ 647684 h 647684"/>
                <a:gd name="connsiteX11" fmla="*/ 262298 w 496945"/>
                <a:gd name="connsiteY11" fmla="*/ 137767 h 647684"/>
                <a:gd name="connsiteX12" fmla="*/ 234647 w 496945"/>
                <a:gd name="connsiteY12" fmla="*/ 137767 h 647684"/>
                <a:gd name="connsiteX13" fmla="*/ 234647 w 496945"/>
                <a:gd name="connsiteY13" fmla="*/ 647684 h 647684"/>
                <a:gd name="connsiteX14" fmla="*/ 179474 w 496945"/>
                <a:gd name="connsiteY14" fmla="*/ 647684 h 647684"/>
                <a:gd name="connsiteX15" fmla="*/ 179474 w 496945"/>
                <a:gd name="connsiteY15" fmla="*/ 137767 h 647684"/>
                <a:gd name="connsiteX16" fmla="*/ 0 w 496945"/>
                <a:gd name="connsiteY16" fmla="*/ 137767 h 647684"/>
                <a:gd name="connsiteX17" fmla="*/ 0 w 496945"/>
                <a:gd name="connsiteY17" fmla="*/ 82686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945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55082"/>
                  </a:lnTo>
                  <a:lnTo>
                    <a:pt x="0" y="55082"/>
                  </a:lnTo>
                  <a:lnTo>
                    <a:pt x="0" y="0"/>
                  </a:lnTo>
                  <a:close/>
                  <a:moveTo>
                    <a:pt x="0" y="82686"/>
                  </a:moveTo>
                  <a:lnTo>
                    <a:pt x="496945" y="82686"/>
                  </a:lnTo>
                  <a:lnTo>
                    <a:pt x="496945" y="137767"/>
                  </a:lnTo>
                  <a:lnTo>
                    <a:pt x="317471" y="137767"/>
                  </a:lnTo>
                  <a:lnTo>
                    <a:pt x="317471" y="647684"/>
                  </a:lnTo>
                  <a:lnTo>
                    <a:pt x="262298" y="647684"/>
                  </a:lnTo>
                  <a:lnTo>
                    <a:pt x="262298" y="137767"/>
                  </a:lnTo>
                  <a:lnTo>
                    <a:pt x="234647" y="137767"/>
                  </a:lnTo>
                  <a:lnTo>
                    <a:pt x="234647" y="647684"/>
                  </a:lnTo>
                  <a:lnTo>
                    <a:pt x="179474" y="647684"/>
                  </a:lnTo>
                  <a:lnTo>
                    <a:pt x="179474" y="137767"/>
                  </a:lnTo>
                  <a:lnTo>
                    <a:pt x="0" y="137767"/>
                  </a:lnTo>
                  <a:lnTo>
                    <a:pt x="0" y="826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DFBF6560-21B9-4542-824A-D70CFB06C379}"/>
                </a:ext>
              </a:extLst>
            </p:cNvPr>
            <p:cNvSpPr/>
            <p:nvPr/>
          </p:nvSpPr>
          <p:spPr>
            <a:xfrm>
              <a:off x="3799498" y="3235399"/>
              <a:ext cx="154867" cy="220326"/>
            </a:xfrm>
            <a:custGeom>
              <a:avLst/>
              <a:gdLst>
                <a:gd name="connsiteX0" fmla="*/ 0 w 154867"/>
                <a:gd name="connsiteY0" fmla="*/ 127 h 220326"/>
                <a:gd name="connsiteX1" fmla="*/ 150174 w 154867"/>
                <a:gd name="connsiteY1" fmla="*/ 127 h 220326"/>
                <a:gd name="connsiteX2" fmla="*/ 150174 w 154867"/>
                <a:gd name="connsiteY2" fmla="*/ 46978 h 220326"/>
                <a:gd name="connsiteX3" fmla="*/ 46929 w 154867"/>
                <a:gd name="connsiteY3" fmla="*/ 46978 h 220326"/>
                <a:gd name="connsiteX4" fmla="*/ 46929 w 154867"/>
                <a:gd name="connsiteY4" fmla="*/ 84459 h 220326"/>
                <a:gd name="connsiteX5" fmla="*/ 145481 w 154867"/>
                <a:gd name="connsiteY5" fmla="*/ 84459 h 220326"/>
                <a:gd name="connsiteX6" fmla="*/ 145481 w 154867"/>
                <a:gd name="connsiteY6" fmla="*/ 131310 h 220326"/>
                <a:gd name="connsiteX7" fmla="*/ 46929 w 154867"/>
                <a:gd name="connsiteY7" fmla="*/ 131310 h 220326"/>
                <a:gd name="connsiteX8" fmla="*/ 46929 w 154867"/>
                <a:gd name="connsiteY8" fmla="*/ 173476 h 220326"/>
                <a:gd name="connsiteX9" fmla="*/ 154867 w 154867"/>
                <a:gd name="connsiteY9" fmla="*/ 173476 h 220326"/>
                <a:gd name="connsiteX10" fmla="*/ 154867 w 154867"/>
                <a:gd name="connsiteY10" fmla="*/ 220327 h 220326"/>
                <a:gd name="connsiteX11" fmla="*/ 0 w 154867"/>
                <a:gd name="connsiteY11" fmla="*/ 220327 h 220326"/>
                <a:gd name="connsiteX12" fmla="*/ 0 w 154867"/>
                <a:gd name="connsiteY12" fmla="*/ 0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867" h="220326">
                  <a:moveTo>
                    <a:pt x="0" y="127"/>
                  </a:moveTo>
                  <a:lnTo>
                    <a:pt x="150174" y="127"/>
                  </a:lnTo>
                  <a:lnTo>
                    <a:pt x="150174" y="46978"/>
                  </a:lnTo>
                  <a:lnTo>
                    <a:pt x="46929" y="46978"/>
                  </a:lnTo>
                  <a:lnTo>
                    <a:pt x="46929" y="84459"/>
                  </a:lnTo>
                  <a:lnTo>
                    <a:pt x="145481" y="84459"/>
                  </a:lnTo>
                  <a:lnTo>
                    <a:pt x="145481" y="131310"/>
                  </a:lnTo>
                  <a:lnTo>
                    <a:pt x="46929" y="131310"/>
                  </a:lnTo>
                  <a:lnTo>
                    <a:pt x="46929" y="173476"/>
                  </a:lnTo>
                  <a:lnTo>
                    <a:pt x="154867" y="173476"/>
                  </a:lnTo>
                  <a:lnTo>
                    <a:pt x="154867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3BB122D1-CE8B-73A5-F26B-DF1CBB2F177C}"/>
                </a:ext>
              </a:extLst>
            </p:cNvPr>
            <p:cNvSpPr/>
            <p:nvPr/>
          </p:nvSpPr>
          <p:spPr>
            <a:xfrm>
              <a:off x="3984045" y="3235525"/>
              <a:ext cx="168946" cy="220200"/>
            </a:xfrm>
            <a:custGeom>
              <a:avLst/>
              <a:gdLst>
                <a:gd name="connsiteX0" fmla="*/ 0 w 168946"/>
                <a:gd name="connsiteY0" fmla="*/ 0 h 220200"/>
                <a:gd name="connsiteX1" fmla="*/ 168946 w 168946"/>
                <a:gd name="connsiteY1" fmla="*/ 0 h 220200"/>
                <a:gd name="connsiteX2" fmla="*/ 168946 w 168946"/>
                <a:gd name="connsiteY2" fmla="*/ 46851 h 220200"/>
                <a:gd name="connsiteX3" fmla="*/ 107938 w 168946"/>
                <a:gd name="connsiteY3" fmla="*/ 46851 h 220200"/>
                <a:gd name="connsiteX4" fmla="*/ 107938 w 168946"/>
                <a:gd name="connsiteY4" fmla="*/ 220200 h 220200"/>
                <a:gd name="connsiteX5" fmla="*/ 61008 w 168946"/>
                <a:gd name="connsiteY5" fmla="*/ 220200 h 220200"/>
                <a:gd name="connsiteX6" fmla="*/ 61008 w 168946"/>
                <a:gd name="connsiteY6" fmla="*/ 46851 h 220200"/>
                <a:gd name="connsiteX7" fmla="*/ 0 w 168946"/>
                <a:gd name="connsiteY7" fmla="*/ 46851 h 220200"/>
                <a:gd name="connsiteX8" fmla="*/ 0 w 168946"/>
                <a:gd name="connsiteY8" fmla="*/ 0 h 22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946" h="220200">
                  <a:moveTo>
                    <a:pt x="0" y="0"/>
                  </a:moveTo>
                  <a:lnTo>
                    <a:pt x="168946" y="0"/>
                  </a:lnTo>
                  <a:lnTo>
                    <a:pt x="168946" y="46851"/>
                  </a:lnTo>
                  <a:lnTo>
                    <a:pt x="107938" y="46851"/>
                  </a:lnTo>
                  <a:lnTo>
                    <a:pt x="107938" y="220200"/>
                  </a:lnTo>
                  <a:lnTo>
                    <a:pt x="61008" y="220200"/>
                  </a:lnTo>
                  <a:lnTo>
                    <a:pt x="61008" y="46851"/>
                  </a:lnTo>
                  <a:lnTo>
                    <a:pt x="0" y="46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0347472A-BC36-256B-2767-358C8EBF41A4}"/>
                </a:ext>
              </a:extLst>
            </p:cNvPr>
            <p:cNvSpPr/>
            <p:nvPr/>
          </p:nvSpPr>
          <p:spPr>
            <a:xfrm>
              <a:off x="4287564" y="3235399"/>
              <a:ext cx="164633" cy="220326"/>
            </a:xfrm>
            <a:custGeom>
              <a:avLst/>
              <a:gdLst>
                <a:gd name="connsiteX0" fmla="*/ 0 w 164633"/>
                <a:gd name="connsiteY0" fmla="*/ 127 h 220326"/>
                <a:gd name="connsiteX1" fmla="*/ 96396 w 164633"/>
                <a:gd name="connsiteY1" fmla="*/ 127 h 220326"/>
                <a:gd name="connsiteX2" fmla="*/ 164634 w 164633"/>
                <a:gd name="connsiteY2" fmla="*/ 68251 h 220326"/>
                <a:gd name="connsiteX3" fmla="*/ 96396 w 164633"/>
                <a:gd name="connsiteY3" fmla="*/ 135995 h 220326"/>
                <a:gd name="connsiteX4" fmla="*/ 46929 w 164633"/>
                <a:gd name="connsiteY4" fmla="*/ 135995 h 220326"/>
                <a:gd name="connsiteX5" fmla="*/ 46929 w 164633"/>
                <a:gd name="connsiteY5" fmla="*/ 220327 h 220326"/>
                <a:gd name="connsiteX6" fmla="*/ 0 w 164633"/>
                <a:gd name="connsiteY6" fmla="*/ 220327 h 220326"/>
                <a:gd name="connsiteX7" fmla="*/ 0 w 164633"/>
                <a:gd name="connsiteY7" fmla="*/ 0 h 220326"/>
                <a:gd name="connsiteX8" fmla="*/ 46929 w 164633"/>
                <a:gd name="connsiteY8" fmla="*/ 46978 h 220326"/>
                <a:gd name="connsiteX9" fmla="*/ 46929 w 164633"/>
                <a:gd name="connsiteY9" fmla="*/ 89144 h 220326"/>
                <a:gd name="connsiteX10" fmla="*/ 96396 w 164633"/>
                <a:gd name="connsiteY10" fmla="*/ 89144 h 220326"/>
                <a:gd name="connsiteX11" fmla="*/ 117704 w 164633"/>
                <a:gd name="connsiteY11" fmla="*/ 68251 h 220326"/>
                <a:gd name="connsiteX12" fmla="*/ 96396 w 164633"/>
                <a:gd name="connsiteY12" fmla="*/ 46978 h 220326"/>
                <a:gd name="connsiteX13" fmla="*/ 46929 w 164633"/>
                <a:gd name="connsiteY13" fmla="*/ 46978 h 2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4633" h="220326">
                  <a:moveTo>
                    <a:pt x="0" y="127"/>
                  </a:moveTo>
                  <a:lnTo>
                    <a:pt x="96396" y="127"/>
                  </a:lnTo>
                  <a:cubicBezTo>
                    <a:pt x="133939" y="127"/>
                    <a:pt x="164634" y="30770"/>
                    <a:pt x="164634" y="68251"/>
                  </a:cubicBezTo>
                  <a:cubicBezTo>
                    <a:pt x="164634" y="105731"/>
                    <a:pt x="133939" y="135995"/>
                    <a:pt x="96396" y="135995"/>
                  </a:cubicBezTo>
                  <a:lnTo>
                    <a:pt x="46929" y="135995"/>
                  </a:lnTo>
                  <a:lnTo>
                    <a:pt x="46929" y="220327"/>
                  </a:lnTo>
                  <a:lnTo>
                    <a:pt x="0" y="220327"/>
                  </a:lnTo>
                  <a:lnTo>
                    <a:pt x="0" y="0"/>
                  </a:lnTo>
                  <a:close/>
                  <a:moveTo>
                    <a:pt x="46929" y="46978"/>
                  </a:moveTo>
                  <a:lnTo>
                    <a:pt x="46929" y="89144"/>
                  </a:lnTo>
                  <a:lnTo>
                    <a:pt x="96396" y="89144"/>
                  </a:lnTo>
                  <a:cubicBezTo>
                    <a:pt x="108318" y="89144"/>
                    <a:pt x="117704" y="80027"/>
                    <a:pt x="117704" y="68251"/>
                  </a:cubicBezTo>
                  <a:cubicBezTo>
                    <a:pt x="117704" y="56475"/>
                    <a:pt x="108318" y="46978"/>
                    <a:pt x="96396" y="46978"/>
                  </a:cubicBezTo>
                  <a:lnTo>
                    <a:pt x="46929" y="46978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2B66B7A3-753B-5B33-7350-3A4C09A7A107}"/>
                </a:ext>
              </a:extLst>
            </p:cNvPr>
            <p:cNvSpPr/>
            <p:nvPr/>
          </p:nvSpPr>
          <p:spPr>
            <a:xfrm>
              <a:off x="4481370" y="3230840"/>
              <a:ext cx="230081" cy="229696"/>
            </a:xfrm>
            <a:custGeom>
              <a:avLst/>
              <a:gdLst>
                <a:gd name="connsiteX0" fmla="*/ 114914 w 230081"/>
                <a:gd name="connsiteY0" fmla="*/ 0 h 229696"/>
                <a:gd name="connsiteX1" fmla="*/ 230081 w 230081"/>
                <a:gd name="connsiteY1" fmla="*/ 114975 h 229696"/>
                <a:gd name="connsiteX2" fmla="*/ 114914 w 230081"/>
                <a:gd name="connsiteY2" fmla="*/ 229697 h 229696"/>
                <a:gd name="connsiteX3" fmla="*/ 0 w 230081"/>
                <a:gd name="connsiteY3" fmla="*/ 114975 h 229696"/>
                <a:gd name="connsiteX4" fmla="*/ 114914 w 230081"/>
                <a:gd name="connsiteY4" fmla="*/ 0 h 229696"/>
                <a:gd name="connsiteX5" fmla="*/ 114660 w 230081"/>
                <a:gd name="connsiteY5" fmla="*/ 182719 h 229696"/>
                <a:gd name="connsiteX6" fmla="*/ 182898 w 230081"/>
                <a:gd name="connsiteY6" fmla="*/ 114975 h 229696"/>
                <a:gd name="connsiteX7" fmla="*/ 114660 w 230081"/>
                <a:gd name="connsiteY7" fmla="*/ 46851 h 229696"/>
                <a:gd name="connsiteX8" fmla="*/ 46803 w 230081"/>
                <a:gd name="connsiteY8" fmla="*/ 114975 h 229696"/>
                <a:gd name="connsiteX9" fmla="*/ 114660 w 230081"/>
                <a:gd name="connsiteY9" fmla="*/ 182719 h 22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081" h="229696">
                  <a:moveTo>
                    <a:pt x="114914" y="0"/>
                  </a:moveTo>
                  <a:cubicBezTo>
                    <a:pt x="178459" y="0"/>
                    <a:pt x="230081" y="51536"/>
                    <a:pt x="230081" y="114975"/>
                  </a:cubicBezTo>
                  <a:cubicBezTo>
                    <a:pt x="230081" y="178414"/>
                    <a:pt x="178459" y="229697"/>
                    <a:pt x="114914" y="229697"/>
                  </a:cubicBezTo>
                  <a:cubicBezTo>
                    <a:pt x="51369" y="229697"/>
                    <a:pt x="0" y="178414"/>
                    <a:pt x="0" y="114975"/>
                  </a:cubicBezTo>
                  <a:cubicBezTo>
                    <a:pt x="0" y="51536"/>
                    <a:pt x="51369" y="0"/>
                    <a:pt x="114914" y="0"/>
                  </a:cubicBezTo>
                  <a:close/>
                  <a:moveTo>
                    <a:pt x="114660" y="182719"/>
                  </a:moveTo>
                  <a:cubicBezTo>
                    <a:pt x="152204" y="182719"/>
                    <a:pt x="182898" y="152456"/>
                    <a:pt x="182898" y="114975"/>
                  </a:cubicBezTo>
                  <a:cubicBezTo>
                    <a:pt x="182898" y="77494"/>
                    <a:pt x="152204" y="46851"/>
                    <a:pt x="114660" y="46851"/>
                  </a:cubicBezTo>
                  <a:cubicBezTo>
                    <a:pt x="77117" y="46851"/>
                    <a:pt x="46803" y="77494"/>
                    <a:pt x="46803" y="114975"/>
                  </a:cubicBezTo>
                  <a:cubicBezTo>
                    <a:pt x="46803" y="152456"/>
                    <a:pt x="77117" y="182719"/>
                    <a:pt x="114660" y="182719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0C57235F-8218-59BA-9F4F-7827F9C85B35}"/>
                </a:ext>
              </a:extLst>
            </p:cNvPr>
            <p:cNvSpPr/>
            <p:nvPr/>
          </p:nvSpPr>
          <p:spPr>
            <a:xfrm>
              <a:off x="4753941" y="3235525"/>
              <a:ext cx="187717" cy="224885"/>
            </a:xfrm>
            <a:custGeom>
              <a:avLst/>
              <a:gdLst>
                <a:gd name="connsiteX0" fmla="*/ 46929 w 187717"/>
                <a:gd name="connsiteY0" fmla="*/ 0 h 224885"/>
                <a:gd name="connsiteX1" fmla="*/ 46929 w 187717"/>
                <a:gd name="connsiteY1" fmla="*/ 131183 h 224885"/>
                <a:gd name="connsiteX2" fmla="*/ 93859 w 187717"/>
                <a:gd name="connsiteY2" fmla="*/ 178034 h 224885"/>
                <a:gd name="connsiteX3" fmla="*/ 140788 w 187717"/>
                <a:gd name="connsiteY3" fmla="*/ 131183 h 224885"/>
                <a:gd name="connsiteX4" fmla="*/ 140788 w 187717"/>
                <a:gd name="connsiteY4" fmla="*/ 0 h 224885"/>
                <a:gd name="connsiteX5" fmla="*/ 187718 w 187717"/>
                <a:gd name="connsiteY5" fmla="*/ 0 h 224885"/>
                <a:gd name="connsiteX6" fmla="*/ 187718 w 187717"/>
                <a:gd name="connsiteY6" fmla="*/ 131183 h 224885"/>
                <a:gd name="connsiteX7" fmla="*/ 93859 w 187717"/>
                <a:gd name="connsiteY7" fmla="*/ 224885 h 224885"/>
                <a:gd name="connsiteX8" fmla="*/ 0 w 187717"/>
                <a:gd name="connsiteY8" fmla="*/ 131183 h 224885"/>
                <a:gd name="connsiteX9" fmla="*/ 0 w 187717"/>
                <a:gd name="connsiteY9" fmla="*/ 0 h 224885"/>
                <a:gd name="connsiteX10" fmla="*/ 46929 w 187717"/>
                <a:gd name="connsiteY10" fmla="*/ 0 h 22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717" h="224885">
                  <a:moveTo>
                    <a:pt x="46929" y="0"/>
                  </a:moveTo>
                  <a:lnTo>
                    <a:pt x="46929" y="131183"/>
                  </a:lnTo>
                  <a:cubicBezTo>
                    <a:pt x="46929" y="157141"/>
                    <a:pt x="67857" y="178034"/>
                    <a:pt x="93859" y="178034"/>
                  </a:cubicBezTo>
                  <a:cubicBezTo>
                    <a:pt x="119860" y="178034"/>
                    <a:pt x="140788" y="157141"/>
                    <a:pt x="140788" y="131183"/>
                  </a:cubicBezTo>
                  <a:lnTo>
                    <a:pt x="140788" y="0"/>
                  </a:lnTo>
                  <a:lnTo>
                    <a:pt x="187718" y="0"/>
                  </a:lnTo>
                  <a:lnTo>
                    <a:pt x="187718" y="131183"/>
                  </a:lnTo>
                  <a:cubicBezTo>
                    <a:pt x="187718" y="183099"/>
                    <a:pt x="145735" y="224885"/>
                    <a:pt x="93859" y="224885"/>
                  </a:cubicBezTo>
                  <a:cubicBezTo>
                    <a:pt x="41983" y="224885"/>
                    <a:pt x="0" y="182972"/>
                    <a:pt x="0" y="131183"/>
                  </a:cubicBezTo>
                  <a:lnTo>
                    <a:pt x="0" y="0"/>
                  </a:lnTo>
                  <a:lnTo>
                    <a:pt x="46929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05F7AA39-0402-48C4-6451-7951309D4C0E}"/>
                </a:ext>
              </a:extLst>
            </p:cNvPr>
            <p:cNvSpPr/>
            <p:nvPr/>
          </p:nvSpPr>
          <p:spPr>
            <a:xfrm>
              <a:off x="4992140" y="3235525"/>
              <a:ext cx="189239" cy="225199"/>
            </a:xfrm>
            <a:custGeom>
              <a:avLst/>
              <a:gdLst>
                <a:gd name="connsiteX0" fmla="*/ 96269 w 189239"/>
                <a:gd name="connsiteY0" fmla="*/ 0 h 225199"/>
                <a:gd name="connsiteX1" fmla="*/ 164507 w 189239"/>
                <a:gd name="connsiteY1" fmla="*/ 68124 h 225199"/>
                <a:gd name="connsiteX2" fmla="*/ 118465 w 189239"/>
                <a:gd name="connsiteY2" fmla="*/ 132196 h 225199"/>
                <a:gd name="connsiteX3" fmla="*/ 137871 w 189239"/>
                <a:gd name="connsiteY3" fmla="*/ 167524 h 225199"/>
                <a:gd name="connsiteX4" fmla="*/ 166663 w 189239"/>
                <a:gd name="connsiteY4" fmla="*/ 175628 h 225199"/>
                <a:gd name="connsiteX5" fmla="*/ 189240 w 189239"/>
                <a:gd name="connsiteY5" fmla="*/ 216908 h 225199"/>
                <a:gd name="connsiteX6" fmla="*/ 96649 w 189239"/>
                <a:gd name="connsiteY6" fmla="*/ 190063 h 225199"/>
                <a:gd name="connsiteX7" fmla="*/ 67223 w 189239"/>
                <a:gd name="connsiteY7" fmla="*/ 135995 h 225199"/>
                <a:gd name="connsiteX8" fmla="*/ 46929 w 189239"/>
                <a:gd name="connsiteY8" fmla="*/ 135995 h 225199"/>
                <a:gd name="connsiteX9" fmla="*/ 46929 w 189239"/>
                <a:gd name="connsiteY9" fmla="*/ 220327 h 225199"/>
                <a:gd name="connsiteX10" fmla="*/ 0 w 189239"/>
                <a:gd name="connsiteY10" fmla="*/ 220327 h 225199"/>
                <a:gd name="connsiteX11" fmla="*/ 0 w 189239"/>
                <a:gd name="connsiteY11" fmla="*/ 0 h 225199"/>
                <a:gd name="connsiteX12" fmla="*/ 96396 w 189239"/>
                <a:gd name="connsiteY12" fmla="*/ 0 h 225199"/>
                <a:gd name="connsiteX13" fmla="*/ 46802 w 189239"/>
                <a:gd name="connsiteY13" fmla="*/ 46851 h 225199"/>
                <a:gd name="connsiteX14" fmla="*/ 46802 w 189239"/>
                <a:gd name="connsiteY14" fmla="*/ 89017 h 225199"/>
                <a:gd name="connsiteX15" fmla="*/ 96269 w 189239"/>
                <a:gd name="connsiteY15" fmla="*/ 89017 h 225199"/>
                <a:gd name="connsiteX16" fmla="*/ 117577 w 189239"/>
                <a:gd name="connsiteY16" fmla="*/ 68124 h 225199"/>
                <a:gd name="connsiteX17" fmla="*/ 96269 w 189239"/>
                <a:gd name="connsiteY17" fmla="*/ 46851 h 225199"/>
                <a:gd name="connsiteX18" fmla="*/ 46802 w 189239"/>
                <a:gd name="connsiteY18" fmla="*/ 46851 h 225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239" h="225199">
                  <a:moveTo>
                    <a:pt x="96269" y="0"/>
                  </a:moveTo>
                  <a:cubicBezTo>
                    <a:pt x="133812" y="0"/>
                    <a:pt x="164507" y="30643"/>
                    <a:pt x="164507" y="68124"/>
                  </a:cubicBezTo>
                  <a:cubicBezTo>
                    <a:pt x="164507" y="97754"/>
                    <a:pt x="145101" y="123079"/>
                    <a:pt x="118465" y="132196"/>
                  </a:cubicBezTo>
                  <a:lnTo>
                    <a:pt x="137871" y="167524"/>
                  </a:lnTo>
                  <a:cubicBezTo>
                    <a:pt x="143452" y="177781"/>
                    <a:pt x="156009" y="181326"/>
                    <a:pt x="166663" y="175628"/>
                  </a:cubicBezTo>
                  <a:lnTo>
                    <a:pt x="189240" y="216908"/>
                  </a:lnTo>
                  <a:cubicBezTo>
                    <a:pt x="156009" y="234762"/>
                    <a:pt x="114787" y="222859"/>
                    <a:pt x="96649" y="190063"/>
                  </a:cubicBezTo>
                  <a:lnTo>
                    <a:pt x="67223" y="135995"/>
                  </a:lnTo>
                  <a:lnTo>
                    <a:pt x="46929" y="135995"/>
                  </a:lnTo>
                  <a:lnTo>
                    <a:pt x="46929" y="220327"/>
                  </a:lnTo>
                  <a:lnTo>
                    <a:pt x="0" y="220327"/>
                  </a:lnTo>
                  <a:lnTo>
                    <a:pt x="0" y="0"/>
                  </a:lnTo>
                  <a:lnTo>
                    <a:pt x="96396" y="0"/>
                  </a:lnTo>
                  <a:close/>
                  <a:moveTo>
                    <a:pt x="46802" y="46851"/>
                  </a:moveTo>
                  <a:lnTo>
                    <a:pt x="46802" y="89017"/>
                  </a:lnTo>
                  <a:lnTo>
                    <a:pt x="96269" y="89017"/>
                  </a:lnTo>
                  <a:cubicBezTo>
                    <a:pt x="108191" y="89017"/>
                    <a:pt x="117577" y="79900"/>
                    <a:pt x="117577" y="68124"/>
                  </a:cubicBezTo>
                  <a:cubicBezTo>
                    <a:pt x="117577" y="56348"/>
                    <a:pt x="108191" y="46851"/>
                    <a:pt x="96269" y="46851"/>
                  </a:cubicBezTo>
                  <a:lnTo>
                    <a:pt x="46802" y="46851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4949246C-2264-9A5D-A691-59411C4C12B8}"/>
                </a:ext>
              </a:extLst>
            </p:cNvPr>
            <p:cNvSpPr/>
            <p:nvPr/>
          </p:nvSpPr>
          <p:spPr>
            <a:xfrm>
              <a:off x="3213006" y="3542969"/>
              <a:ext cx="496944" cy="647684"/>
            </a:xfrm>
            <a:custGeom>
              <a:avLst/>
              <a:gdLst>
                <a:gd name="connsiteX0" fmla="*/ 0 w 496944"/>
                <a:gd name="connsiteY0" fmla="*/ 0 h 647684"/>
                <a:gd name="connsiteX1" fmla="*/ 496945 w 496944"/>
                <a:gd name="connsiteY1" fmla="*/ 0 h 647684"/>
                <a:gd name="connsiteX2" fmla="*/ 496945 w 496944"/>
                <a:gd name="connsiteY2" fmla="*/ 137768 h 647684"/>
                <a:gd name="connsiteX3" fmla="*/ 317471 w 496944"/>
                <a:gd name="connsiteY3" fmla="*/ 137768 h 647684"/>
                <a:gd name="connsiteX4" fmla="*/ 317471 w 496944"/>
                <a:gd name="connsiteY4" fmla="*/ 647684 h 647684"/>
                <a:gd name="connsiteX5" fmla="*/ 179473 w 496944"/>
                <a:gd name="connsiteY5" fmla="*/ 647684 h 647684"/>
                <a:gd name="connsiteX6" fmla="*/ 179473 w 496944"/>
                <a:gd name="connsiteY6" fmla="*/ 137768 h 647684"/>
                <a:gd name="connsiteX7" fmla="*/ 0 w 496944"/>
                <a:gd name="connsiteY7" fmla="*/ 137768 h 647684"/>
                <a:gd name="connsiteX8" fmla="*/ 0 w 496944"/>
                <a:gd name="connsiteY8" fmla="*/ 0 h 6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944" h="647684">
                  <a:moveTo>
                    <a:pt x="0" y="0"/>
                  </a:moveTo>
                  <a:lnTo>
                    <a:pt x="496945" y="0"/>
                  </a:lnTo>
                  <a:lnTo>
                    <a:pt x="496945" y="137768"/>
                  </a:lnTo>
                  <a:lnTo>
                    <a:pt x="317471" y="137768"/>
                  </a:lnTo>
                  <a:lnTo>
                    <a:pt x="317471" y="647684"/>
                  </a:lnTo>
                  <a:lnTo>
                    <a:pt x="179473" y="647684"/>
                  </a:lnTo>
                  <a:lnTo>
                    <a:pt x="179473" y="137768"/>
                  </a:lnTo>
                  <a:lnTo>
                    <a:pt x="0" y="137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7C30FC29-F903-C715-D467-A9608EE6A002}"/>
                </a:ext>
              </a:extLst>
            </p:cNvPr>
            <p:cNvSpPr/>
            <p:nvPr/>
          </p:nvSpPr>
          <p:spPr>
            <a:xfrm>
              <a:off x="3787194" y="3529167"/>
              <a:ext cx="676418" cy="675288"/>
            </a:xfrm>
            <a:custGeom>
              <a:avLst/>
              <a:gdLst>
                <a:gd name="connsiteX0" fmla="*/ 337765 w 676418"/>
                <a:gd name="connsiteY0" fmla="*/ 0 h 675288"/>
                <a:gd name="connsiteX1" fmla="*/ 676418 w 676418"/>
                <a:gd name="connsiteY1" fmla="*/ 338087 h 675288"/>
                <a:gd name="connsiteX2" fmla="*/ 337765 w 676418"/>
                <a:gd name="connsiteY2" fmla="*/ 675289 h 675288"/>
                <a:gd name="connsiteX3" fmla="*/ 0 w 676418"/>
                <a:gd name="connsiteY3" fmla="*/ 338087 h 675288"/>
                <a:gd name="connsiteX4" fmla="*/ 337765 w 676418"/>
                <a:gd name="connsiteY4" fmla="*/ 0 h 675288"/>
                <a:gd name="connsiteX5" fmla="*/ 336877 w 676418"/>
                <a:gd name="connsiteY5" fmla="*/ 537394 h 675288"/>
                <a:gd name="connsiteX6" fmla="*/ 537532 w 676418"/>
                <a:gd name="connsiteY6" fmla="*/ 338087 h 675288"/>
                <a:gd name="connsiteX7" fmla="*/ 336877 w 676418"/>
                <a:gd name="connsiteY7" fmla="*/ 137767 h 675288"/>
                <a:gd name="connsiteX8" fmla="*/ 137237 w 676418"/>
                <a:gd name="connsiteY8" fmla="*/ 338087 h 675288"/>
                <a:gd name="connsiteX9" fmla="*/ 336877 w 676418"/>
                <a:gd name="connsiteY9" fmla="*/ 537394 h 6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418" h="675288">
                  <a:moveTo>
                    <a:pt x="337765" y="0"/>
                  </a:moveTo>
                  <a:cubicBezTo>
                    <a:pt x="524595" y="0"/>
                    <a:pt x="676418" y="151570"/>
                    <a:pt x="676418" y="338087"/>
                  </a:cubicBezTo>
                  <a:cubicBezTo>
                    <a:pt x="676418" y="524605"/>
                    <a:pt x="524595" y="675289"/>
                    <a:pt x="337765" y="675289"/>
                  </a:cubicBezTo>
                  <a:cubicBezTo>
                    <a:pt x="150935" y="675289"/>
                    <a:pt x="0" y="524605"/>
                    <a:pt x="0" y="338087"/>
                  </a:cubicBezTo>
                  <a:cubicBezTo>
                    <a:pt x="0" y="151570"/>
                    <a:pt x="150935" y="0"/>
                    <a:pt x="337765" y="0"/>
                  </a:cubicBezTo>
                  <a:close/>
                  <a:moveTo>
                    <a:pt x="336877" y="537394"/>
                  </a:moveTo>
                  <a:cubicBezTo>
                    <a:pt x="447352" y="537394"/>
                    <a:pt x="537532" y="448251"/>
                    <a:pt x="537532" y="338087"/>
                  </a:cubicBezTo>
                  <a:cubicBezTo>
                    <a:pt x="537532" y="227924"/>
                    <a:pt x="447352" y="137767"/>
                    <a:pt x="336877" y="137767"/>
                  </a:cubicBezTo>
                  <a:cubicBezTo>
                    <a:pt x="226403" y="137767"/>
                    <a:pt x="137237" y="227797"/>
                    <a:pt x="137237" y="338087"/>
                  </a:cubicBezTo>
                  <a:cubicBezTo>
                    <a:pt x="137237" y="448377"/>
                    <a:pt x="226530" y="537394"/>
                    <a:pt x="336877" y="537394"/>
                  </a:cubicBez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A1BE00BA-3243-2393-D2EE-6CB3D0631296}"/>
                </a:ext>
              </a:extLst>
            </p:cNvPr>
            <p:cNvSpPr/>
            <p:nvPr/>
          </p:nvSpPr>
          <p:spPr>
            <a:xfrm>
              <a:off x="4588420" y="3542969"/>
              <a:ext cx="552245" cy="661486"/>
            </a:xfrm>
            <a:custGeom>
              <a:avLst/>
              <a:gdLst>
                <a:gd name="connsiteX0" fmla="*/ 138252 w 552245"/>
                <a:gd name="connsiteY0" fmla="*/ 0 h 661486"/>
                <a:gd name="connsiteX1" fmla="*/ 138252 w 552245"/>
                <a:gd name="connsiteY1" fmla="*/ 385825 h 661486"/>
                <a:gd name="connsiteX2" fmla="*/ 276250 w 552245"/>
                <a:gd name="connsiteY2" fmla="*/ 523592 h 661486"/>
                <a:gd name="connsiteX3" fmla="*/ 414247 w 552245"/>
                <a:gd name="connsiteY3" fmla="*/ 385825 h 661486"/>
                <a:gd name="connsiteX4" fmla="*/ 414247 w 552245"/>
                <a:gd name="connsiteY4" fmla="*/ 0 h 661486"/>
                <a:gd name="connsiteX5" fmla="*/ 552245 w 552245"/>
                <a:gd name="connsiteY5" fmla="*/ 0 h 661486"/>
                <a:gd name="connsiteX6" fmla="*/ 552245 w 552245"/>
                <a:gd name="connsiteY6" fmla="*/ 385825 h 661486"/>
                <a:gd name="connsiteX7" fmla="*/ 276123 w 552245"/>
                <a:gd name="connsiteY7" fmla="*/ 661487 h 661486"/>
                <a:gd name="connsiteX8" fmla="*/ 0 w 552245"/>
                <a:gd name="connsiteY8" fmla="*/ 385825 h 661486"/>
                <a:gd name="connsiteX9" fmla="*/ 0 w 552245"/>
                <a:gd name="connsiteY9" fmla="*/ 0 h 661486"/>
                <a:gd name="connsiteX10" fmla="*/ 137998 w 552245"/>
                <a:gd name="connsiteY10" fmla="*/ 0 h 6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2245" h="661486">
                  <a:moveTo>
                    <a:pt x="138252" y="0"/>
                  </a:moveTo>
                  <a:lnTo>
                    <a:pt x="138252" y="385825"/>
                  </a:lnTo>
                  <a:cubicBezTo>
                    <a:pt x="138252" y="462053"/>
                    <a:pt x="199894" y="523592"/>
                    <a:pt x="276250" y="523592"/>
                  </a:cubicBezTo>
                  <a:cubicBezTo>
                    <a:pt x="352605" y="523592"/>
                    <a:pt x="414247" y="462053"/>
                    <a:pt x="414247" y="385825"/>
                  </a:cubicBezTo>
                  <a:lnTo>
                    <a:pt x="414247" y="0"/>
                  </a:lnTo>
                  <a:lnTo>
                    <a:pt x="552245" y="0"/>
                  </a:lnTo>
                  <a:lnTo>
                    <a:pt x="552245" y="385825"/>
                  </a:lnTo>
                  <a:cubicBezTo>
                    <a:pt x="552245" y="538281"/>
                    <a:pt x="428960" y="661487"/>
                    <a:pt x="276123" y="661487"/>
                  </a:cubicBezTo>
                  <a:cubicBezTo>
                    <a:pt x="123285" y="661487"/>
                    <a:pt x="0" y="538407"/>
                    <a:pt x="0" y="385825"/>
                  </a:cubicBezTo>
                  <a:lnTo>
                    <a:pt x="0" y="0"/>
                  </a:lnTo>
                  <a:lnTo>
                    <a:pt x="137998" y="0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2FC2255F-4772-831D-86BF-0E742CCBF812}"/>
                </a:ext>
              </a:extLst>
            </p:cNvPr>
            <p:cNvSpPr/>
            <p:nvPr/>
          </p:nvSpPr>
          <p:spPr>
            <a:xfrm>
              <a:off x="5255706" y="3530054"/>
              <a:ext cx="435302" cy="673515"/>
            </a:xfrm>
            <a:custGeom>
              <a:avLst/>
              <a:gdLst>
                <a:gd name="connsiteX0" fmla="*/ 109587 w 435302"/>
                <a:gd name="connsiteY0" fmla="*/ 503459 h 673515"/>
                <a:gd name="connsiteX1" fmla="*/ 202558 w 435302"/>
                <a:gd name="connsiteY1" fmla="*/ 535622 h 673515"/>
                <a:gd name="connsiteX2" fmla="*/ 296416 w 435302"/>
                <a:gd name="connsiteY2" fmla="*/ 472183 h 673515"/>
                <a:gd name="connsiteX3" fmla="*/ 256844 w 435302"/>
                <a:gd name="connsiteY3" fmla="*/ 417988 h 673515"/>
                <a:gd name="connsiteX4" fmla="*/ 141803 w 435302"/>
                <a:gd name="connsiteY4" fmla="*/ 384939 h 673515"/>
                <a:gd name="connsiteX5" fmla="*/ 12049 w 435302"/>
                <a:gd name="connsiteY5" fmla="*/ 202093 h 673515"/>
                <a:gd name="connsiteX6" fmla="*/ 227417 w 435302"/>
                <a:gd name="connsiteY6" fmla="*/ 0 h 673515"/>
                <a:gd name="connsiteX7" fmla="*/ 404100 w 435302"/>
                <a:gd name="connsiteY7" fmla="*/ 74455 h 673515"/>
                <a:gd name="connsiteX8" fmla="*/ 297304 w 435302"/>
                <a:gd name="connsiteY8" fmla="*/ 163599 h 673515"/>
                <a:gd name="connsiteX9" fmla="*/ 226403 w 435302"/>
                <a:gd name="connsiteY9" fmla="*/ 137894 h 673515"/>
                <a:gd name="connsiteX10" fmla="*/ 150047 w 435302"/>
                <a:gd name="connsiteY10" fmla="*/ 203106 h 673515"/>
                <a:gd name="connsiteX11" fmla="*/ 189620 w 435302"/>
                <a:gd name="connsiteY11" fmla="*/ 256415 h 673515"/>
                <a:gd name="connsiteX12" fmla="*/ 305549 w 435302"/>
                <a:gd name="connsiteY12" fmla="*/ 289464 h 673515"/>
                <a:gd name="connsiteX13" fmla="*/ 435302 w 435302"/>
                <a:gd name="connsiteY13" fmla="*/ 473196 h 673515"/>
                <a:gd name="connsiteX14" fmla="*/ 206109 w 435302"/>
                <a:gd name="connsiteY14" fmla="*/ 673516 h 673515"/>
                <a:gd name="connsiteX15" fmla="*/ 0 w 435302"/>
                <a:gd name="connsiteY15" fmla="*/ 589057 h 673515"/>
                <a:gd name="connsiteX16" fmla="*/ 109460 w 435302"/>
                <a:gd name="connsiteY16" fmla="*/ 503586 h 67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5302" h="673515">
                  <a:moveTo>
                    <a:pt x="109587" y="503459"/>
                  </a:moveTo>
                  <a:cubicBezTo>
                    <a:pt x="127090" y="519034"/>
                    <a:pt x="163873" y="535622"/>
                    <a:pt x="202558" y="535622"/>
                  </a:cubicBezTo>
                  <a:cubicBezTo>
                    <a:pt x="256844" y="535622"/>
                    <a:pt x="296416" y="510803"/>
                    <a:pt x="296416" y="472183"/>
                  </a:cubicBezTo>
                  <a:cubicBezTo>
                    <a:pt x="296416" y="447364"/>
                    <a:pt x="280816" y="423432"/>
                    <a:pt x="256844" y="417988"/>
                  </a:cubicBezTo>
                  <a:lnTo>
                    <a:pt x="141803" y="384939"/>
                  </a:lnTo>
                  <a:cubicBezTo>
                    <a:pt x="58979" y="364679"/>
                    <a:pt x="12049" y="283006"/>
                    <a:pt x="12049" y="202093"/>
                  </a:cubicBezTo>
                  <a:cubicBezTo>
                    <a:pt x="12049" y="79900"/>
                    <a:pt x="114153" y="0"/>
                    <a:pt x="227417" y="0"/>
                  </a:cubicBezTo>
                  <a:cubicBezTo>
                    <a:pt x="300983" y="0"/>
                    <a:pt x="365416" y="31276"/>
                    <a:pt x="404100" y="74455"/>
                  </a:cubicBezTo>
                  <a:lnTo>
                    <a:pt x="297304" y="163599"/>
                  </a:lnTo>
                  <a:cubicBezTo>
                    <a:pt x="285382" y="149797"/>
                    <a:pt x="256844" y="137894"/>
                    <a:pt x="226403" y="137894"/>
                  </a:cubicBezTo>
                  <a:cubicBezTo>
                    <a:pt x="181249" y="137894"/>
                    <a:pt x="150047" y="164485"/>
                    <a:pt x="150047" y="203106"/>
                  </a:cubicBezTo>
                  <a:cubicBezTo>
                    <a:pt x="150047" y="227924"/>
                    <a:pt x="165648" y="251856"/>
                    <a:pt x="189620" y="256415"/>
                  </a:cubicBezTo>
                  <a:lnTo>
                    <a:pt x="305549" y="289464"/>
                  </a:lnTo>
                  <a:cubicBezTo>
                    <a:pt x="388373" y="309724"/>
                    <a:pt x="435302" y="392409"/>
                    <a:pt x="435302" y="473196"/>
                  </a:cubicBezTo>
                  <a:cubicBezTo>
                    <a:pt x="435302" y="593489"/>
                    <a:pt x="327618" y="673516"/>
                    <a:pt x="206109" y="673516"/>
                  </a:cubicBezTo>
                  <a:cubicBezTo>
                    <a:pt x="119607" y="673516"/>
                    <a:pt x="42237" y="638568"/>
                    <a:pt x="0" y="589057"/>
                  </a:cubicBezTo>
                  <a:lnTo>
                    <a:pt x="109460" y="503586"/>
                  </a:lnTo>
                  <a:close/>
                </a:path>
              </a:pathLst>
            </a:custGeom>
            <a:solidFill>
              <a:srgbClr val="231F20"/>
            </a:solidFill>
            <a:ln w="1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29A591E-4696-ECCF-6D12-5771243FA801}"/>
              </a:ext>
            </a:extLst>
          </p:cNvPr>
          <p:cNvSpPr txBox="1"/>
          <p:nvPr userDrawn="1"/>
        </p:nvSpPr>
        <p:spPr>
          <a:xfrm>
            <a:off x="3495423" y="4912969"/>
            <a:ext cx="2153154" cy="541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9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 boulevard Victor Hugo</a:t>
            </a:r>
          </a:p>
          <a:p>
            <a:pPr algn="ctr">
              <a:lnSpc>
                <a:spcPct val="110000"/>
              </a:lnSpc>
            </a:pPr>
            <a:r>
              <a:rPr lang="fr-FR" sz="9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93400 Saint-Ouen-sur-Seine</a:t>
            </a:r>
          </a:p>
          <a:p>
            <a:pPr algn="ctr">
              <a:lnSpc>
                <a:spcPct val="110000"/>
              </a:lnSpc>
            </a:pPr>
            <a:r>
              <a:rPr lang="fr-FR" sz="9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tél. 06 03 65 89 98</a:t>
            </a:r>
          </a:p>
        </p:txBody>
      </p:sp>
      <p:grpSp>
        <p:nvGrpSpPr>
          <p:cNvPr id="38" name="Graphique 36">
            <a:extLst>
              <a:ext uri="{FF2B5EF4-FFF2-40B4-BE49-F238E27FC236}">
                <a16:creationId xmlns:a16="http://schemas.microsoft.com/office/drawing/2014/main" id="{236B3DCA-E56C-2FF2-E322-6136AF298E9F}"/>
              </a:ext>
            </a:extLst>
          </p:cNvPr>
          <p:cNvGrpSpPr/>
          <p:nvPr/>
        </p:nvGrpSpPr>
        <p:grpSpPr>
          <a:xfrm>
            <a:off x="3080793" y="5586426"/>
            <a:ext cx="2886707" cy="167577"/>
            <a:chOff x="2857212" y="5971548"/>
            <a:chExt cx="3464968" cy="201145"/>
          </a:xfrm>
          <a:solidFill>
            <a:srgbClr val="FFFFFF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CC645AF-35BA-71B4-6F61-9D1E0C1372D4}"/>
                </a:ext>
              </a:extLst>
            </p:cNvPr>
            <p:cNvSpPr/>
            <p:nvPr/>
          </p:nvSpPr>
          <p:spPr>
            <a:xfrm>
              <a:off x="2857212" y="5975748"/>
              <a:ext cx="40825" cy="192788"/>
            </a:xfrm>
            <a:custGeom>
              <a:avLst/>
              <a:gdLst>
                <a:gd name="connsiteX0" fmla="*/ 0 w 40825"/>
                <a:gd name="connsiteY0" fmla="*/ 0 h 192788"/>
                <a:gd name="connsiteX1" fmla="*/ 40825 w 40825"/>
                <a:gd name="connsiteY1" fmla="*/ 0 h 192788"/>
                <a:gd name="connsiteX2" fmla="*/ 40825 w 40825"/>
                <a:gd name="connsiteY2" fmla="*/ 192788 h 192788"/>
                <a:gd name="connsiteX3" fmla="*/ 0 w 40825"/>
                <a:gd name="connsiteY3" fmla="*/ 192788 h 192788"/>
                <a:gd name="connsiteX4" fmla="*/ 0 w 40825"/>
                <a:gd name="connsiteY4" fmla="*/ 0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5" h="192788">
                  <a:moveTo>
                    <a:pt x="0" y="0"/>
                  </a:moveTo>
                  <a:lnTo>
                    <a:pt x="40825" y="0"/>
                  </a:lnTo>
                  <a:lnTo>
                    <a:pt x="40825" y="192788"/>
                  </a:lnTo>
                  <a:lnTo>
                    <a:pt x="0" y="192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E9EB9B18-6157-2283-90EB-40A063EDC010}"/>
                </a:ext>
              </a:extLst>
            </p:cNvPr>
            <p:cNvSpPr/>
            <p:nvPr/>
          </p:nvSpPr>
          <p:spPr>
            <a:xfrm>
              <a:off x="2937848" y="5975748"/>
              <a:ext cx="122603" cy="192661"/>
            </a:xfrm>
            <a:custGeom>
              <a:avLst/>
              <a:gdLst>
                <a:gd name="connsiteX0" fmla="*/ 0 w 122603"/>
                <a:gd name="connsiteY0" fmla="*/ 0 h 192661"/>
                <a:gd name="connsiteX1" fmla="*/ 40825 w 122603"/>
                <a:gd name="connsiteY1" fmla="*/ 0 h 192661"/>
                <a:gd name="connsiteX2" fmla="*/ 40825 w 122603"/>
                <a:gd name="connsiteY2" fmla="*/ 151686 h 192661"/>
                <a:gd name="connsiteX3" fmla="*/ 122603 w 122603"/>
                <a:gd name="connsiteY3" fmla="*/ 151686 h 192661"/>
                <a:gd name="connsiteX4" fmla="*/ 122603 w 122603"/>
                <a:gd name="connsiteY4" fmla="*/ 192661 h 192661"/>
                <a:gd name="connsiteX5" fmla="*/ 0 w 122603"/>
                <a:gd name="connsiteY5" fmla="*/ 192661 h 192661"/>
                <a:gd name="connsiteX6" fmla="*/ 0 w 122603"/>
                <a:gd name="connsiteY6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03" h="192661">
                  <a:moveTo>
                    <a:pt x="0" y="0"/>
                  </a:moveTo>
                  <a:lnTo>
                    <a:pt x="40825" y="0"/>
                  </a:lnTo>
                  <a:lnTo>
                    <a:pt x="40825" y="151686"/>
                  </a:lnTo>
                  <a:lnTo>
                    <a:pt x="122603" y="151686"/>
                  </a:lnTo>
                  <a:lnTo>
                    <a:pt x="122603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5675C2CA-13D7-C2C2-0373-B75F87E03C4B}"/>
                </a:ext>
              </a:extLst>
            </p:cNvPr>
            <p:cNvSpPr/>
            <p:nvPr/>
          </p:nvSpPr>
          <p:spPr>
            <a:xfrm>
              <a:off x="3084161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A6E52DD-B3C2-FD20-6F8F-288CB3F4535A}"/>
                </a:ext>
              </a:extLst>
            </p:cNvPr>
            <p:cNvSpPr/>
            <p:nvPr/>
          </p:nvSpPr>
          <p:spPr>
            <a:xfrm>
              <a:off x="3255831" y="5975748"/>
              <a:ext cx="177121" cy="192661"/>
            </a:xfrm>
            <a:custGeom>
              <a:avLst/>
              <a:gdLst>
                <a:gd name="connsiteX0" fmla="*/ 0 w 177121"/>
                <a:gd name="connsiteY0" fmla="*/ 0 h 192661"/>
                <a:gd name="connsiteX1" fmla="*/ 76833 w 177121"/>
                <a:gd name="connsiteY1" fmla="*/ 0 h 192661"/>
                <a:gd name="connsiteX2" fmla="*/ 177122 w 177121"/>
                <a:gd name="connsiteY2" fmla="*/ 96458 h 192661"/>
                <a:gd name="connsiteX3" fmla="*/ 76833 w 177121"/>
                <a:gd name="connsiteY3" fmla="*/ 192661 h 192661"/>
                <a:gd name="connsiteX4" fmla="*/ 0 w 177121"/>
                <a:gd name="connsiteY4" fmla="*/ 192661 h 192661"/>
                <a:gd name="connsiteX5" fmla="*/ 0 w 177121"/>
                <a:gd name="connsiteY5" fmla="*/ 0 h 192661"/>
                <a:gd name="connsiteX6" fmla="*/ 40825 w 177121"/>
                <a:gd name="connsiteY6" fmla="*/ 40976 h 192661"/>
                <a:gd name="connsiteX7" fmla="*/ 40825 w 177121"/>
                <a:gd name="connsiteY7" fmla="*/ 151686 h 192661"/>
                <a:gd name="connsiteX8" fmla="*/ 76453 w 177121"/>
                <a:gd name="connsiteY8" fmla="*/ 151686 h 192661"/>
                <a:gd name="connsiteX9" fmla="*/ 135789 w 177121"/>
                <a:gd name="connsiteY9" fmla="*/ 96458 h 192661"/>
                <a:gd name="connsiteX10" fmla="*/ 76453 w 177121"/>
                <a:gd name="connsiteY10" fmla="*/ 40976 h 192661"/>
                <a:gd name="connsiteX11" fmla="*/ 40825 w 177121"/>
                <a:gd name="connsiteY11" fmla="*/ 40976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21" h="192661">
                  <a:moveTo>
                    <a:pt x="0" y="0"/>
                  </a:moveTo>
                  <a:lnTo>
                    <a:pt x="76833" y="0"/>
                  </a:lnTo>
                  <a:cubicBezTo>
                    <a:pt x="132112" y="0"/>
                    <a:pt x="177122" y="42630"/>
                    <a:pt x="177122" y="96458"/>
                  </a:cubicBezTo>
                  <a:cubicBezTo>
                    <a:pt x="177122" y="150286"/>
                    <a:pt x="132239" y="192661"/>
                    <a:pt x="76833" y="192661"/>
                  </a:cubicBezTo>
                  <a:lnTo>
                    <a:pt x="0" y="192661"/>
                  </a:lnTo>
                  <a:lnTo>
                    <a:pt x="0" y="0"/>
                  </a:lnTo>
                  <a:close/>
                  <a:moveTo>
                    <a:pt x="40825" y="40976"/>
                  </a:moveTo>
                  <a:lnTo>
                    <a:pt x="40825" y="151686"/>
                  </a:lnTo>
                  <a:lnTo>
                    <a:pt x="76453" y="151686"/>
                  </a:lnTo>
                  <a:cubicBezTo>
                    <a:pt x="109164" y="151686"/>
                    <a:pt x="135789" y="127635"/>
                    <a:pt x="135789" y="96458"/>
                  </a:cubicBezTo>
                  <a:cubicBezTo>
                    <a:pt x="135789" y="65281"/>
                    <a:pt x="109037" y="40976"/>
                    <a:pt x="76453" y="40976"/>
                  </a:cubicBezTo>
                  <a:lnTo>
                    <a:pt x="40825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18A3F17-AE0A-F51B-6D9B-D7F3E75CECF6}"/>
                </a:ext>
              </a:extLst>
            </p:cNvPr>
            <p:cNvSpPr/>
            <p:nvPr/>
          </p:nvSpPr>
          <p:spPr>
            <a:xfrm>
              <a:off x="3462494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5 w 134774"/>
                <a:gd name="connsiteY3" fmla="*/ 40976 h 192661"/>
                <a:gd name="connsiteX4" fmla="*/ 40825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5 w 134774"/>
                <a:gd name="connsiteY7" fmla="*/ 114782 h 192661"/>
                <a:gd name="connsiteX8" fmla="*/ 40825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5" y="40976"/>
                  </a:lnTo>
                  <a:lnTo>
                    <a:pt x="40825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5" y="114782"/>
                  </a:lnTo>
                  <a:lnTo>
                    <a:pt x="40825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0385427-145F-ED4B-76F8-2E799FDA5DE4}"/>
                </a:ext>
              </a:extLst>
            </p:cNvPr>
            <p:cNvSpPr/>
            <p:nvPr/>
          </p:nvSpPr>
          <p:spPr>
            <a:xfrm>
              <a:off x="3634164" y="5975748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8 w 130717"/>
                <a:gd name="connsiteY1" fmla="*/ 0 h 192661"/>
                <a:gd name="connsiteX2" fmla="*/ 130718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55B430A-47D5-8D20-9E9A-8AA748580A10}"/>
                </a:ext>
              </a:extLst>
            </p:cNvPr>
            <p:cNvSpPr/>
            <p:nvPr/>
          </p:nvSpPr>
          <p:spPr>
            <a:xfrm>
              <a:off x="3795691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1658247-FAB9-DBCA-A438-53B1A7A09A59}"/>
                </a:ext>
              </a:extLst>
            </p:cNvPr>
            <p:cNvSpPr/>
            <p:nvPr/>
          </p:nvSpPr>
          <p:spPr>
            <a:xfrm>
              <a:off x="3966600" y="5971676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F418AA1-7037-A585-B4E3-2661508433AA}"/>
                </a:ext>
              </a:extLst>
            </p:cNvPr>
            <p:cNvSpPr/>
            <p:nvPr/>
          </p:nvSpPr>
          <p:spPr>
            <a:xfrm>
              <a:off x="4149047" y="5975748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AC489FB-8D2B-9A7A-2CD4-E67C693746C8}"/>
                </a:ext>
              </a:extLst>
            </p:cNvPr>
            <p:cNvSpPr/>
            <p:nvPr/>
          </p:nvSpPr>
          <p:spPr>
            <a:xfrm>
              <a:off x="4362937" y="5971548"/>
              <a:ext cx="172937" cy="200932"/>
            </a:xfrm>
            <a:custGeom>
              <a:avLst/>
              <a:gdLst>
                <a:gd name="connsiteX0" fmla="*/ 134521 w 172937"/>
                <a:gd name="connsiteY0" fmla="*/ 52301 h 200932"/>
                <a:gd name="connsiteX1" fmla="*/ 99655 w 172937"/>
                <a:gd name="connsiteY1" fmla="*/ 41103 h 200932"/>
                <a:gd name="connsiteX2" fmla="*/ 40572 w 172937"/>
                <a:gd name="connsiteY2" fmla="*/ 100657 h 200932"/>
                <a:gd name="connsiteX3" fmla="*/ 99655 w 172937"/>
                <a:gd name="connsiteY3" fmla="*/ 159957 h 200932"/>
                <a:gd name="connsiteX4" fmla="*/ 138832 w 172937"/>
                <a:gd name="connsiteY4" fmla="*/ 145196 h 200932"/>
                <a:gd name="connsiteX5" fmla="*/ 172938 w 172937"/>
                <a:gd name="connsiteY5" fmla="*/ 169247 h 200932"/>
                <a:gd name="connsiteX6" fmla="*/ 99908 w 172937"/>
                <a:gd name="connsiteY6" fmla="*/ 200933 h 200932"/>
                <a:gd name="connsiteX7" fmla="*/ 0 w 172937"/>
                <a:gd name="connsiteY7" fmla="*/ 100657 h 200932"/>
                <a:gd name="connsiteX8" fmla="*/ 99908 w 172937"/>
                <a:gd name="connsiteY8" fmla="*/ 0 h 200932"/>
                <a:gd name="connsiteX9" fmla="*/ 166979 w 172937"/>
                <a:gd name="connsiteY9" fmla="*/ 25960 h 200932"/>
                <a:gd name="connsiteX10" fmla="*/ 134521 w 172937"/>
                <a:gd name="connsiteY10" fmla="*/ 52174 h 2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37" h="200932">
                  <a:moveTo>
                    <a:pt x="134521" y="52301"/>
                  </a:moveTo>
                  <a:cubicBezTo>
                    <a:pt x="124759" y="45175"/>
                    <a:pt x="112714" y="41103"/>
                    <a:pt x="99655" y="41103"/>
                  </a:cubicBezTo>
                  <a:cubicBezTo>
                    <a:pt x="66944" y="41103"/>
                    <a:pt x="40572" y="67953"/>
                    <a:pt x="40572" y="100657"/>
                  </a:cubicBezTo>
                  <a:cubicBezTo>
                    <a:pt x="40572" y="133361"/>
                    <a:pt x="66944" y="159957"/>
                    <a:pt x="99655" y="159957"/>
                  </a:cubicBezTo>
                  <a:cubicBezTo>
                    <a:pt x="114616" y="159957"/>
                    <a:pt x="128562" y="154485"/>
                    <a:pt x="138832" y="145196"/>
                  </a:cubicBezTo>
                  <a:lnTo>
                    <a:pt x="172938" y="169247"/>
                  </a:lnTo>
                  <a:cubicBezTo>
                    <a:pt x="154681" y="188716"/>
                    <a:pt x="128816" y="200933"/>
                    <a:pt x="99908" y="200933"/>
                  </a:cubicBezTo>
                  <a:cubicBezTo>
                    <a:pt x="44629" y="200933"/>
                    <a:pt x="0" y="156140"/>
                    <a:pt x="0" y="100657"/>
                  </a:cubicBezTo>
                  <a:cubicBezTo>
                    <a:pt x="0" y="45175"/>
                    <a:pt x="44629" y="0"/>
                    <a:pt x="99908" y="0"/>
                  </a:cubicBezTo>
                  <a:cubicBezTo>
                    <a:pt x="125773" y="0"/>
                    <a:pt x="148975" y="9798"/>
                    <a:pt x="166979" y="25960"/>
                  </a:cubicBezTo>
                  <a:lnTo>
                    <a:pt x="134521" y="52174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1D0789C-9F84-053B-CD94-D6B52DCE800F}"/>
                </a:ext>
              </a:extLst>
            </p:cNvPr>
            <p:cNvSpPr/>
            <p:nvPr/>
          </p:nvSpPr>
          <p:spPr>
            <a:xfrm>
              <a:off x="4557682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1 w 134774"/>
                <a:gd name="connsiteY5" fmla="*/ 73807 h 192661"/>
                <a:gd name="connsiteX6" fmla="*/ 126661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1" y="73807"/>
                  </a:lnTo>
                  <a:lnTo>
                    <a:pt x="126661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25904CF-09A3-68CA-18F0-8E54C2DEC751}"/>
                </a:ext>
              </a:extLst>
            </p:cNvPr>
            <p:cNvSpPr/>
            <p:nvPr/>
          </p:nvSpPr>
          <p:spPr>
            <a:xfrm>
              <a:off x="4717054" y="6078314"/>
              <a:ext cx="65422" cy="40975"/>
            </a:xfrm>
            <a:custGeom>
              <a:avLst/>
              <a:gdLst>
                <a:gd name="connsiteX0" fmla="*/ 0 w 65422"/>
                <a:gd name="connsiteY0" fmla="*/ 0 h 40975"/>
                <a:gd name="connsiteX1" fmla="*/ 65422 w 65422"/>
                <a:gd name="connsiteY1" fmla="*/ 0 h 40975"/>
                <a:gd name="connsiteX2" fmla="*/ 65422 w 65422"/>
                <a:gd name="connsiteY2" fmla="*/ 40976 h 40975"/>
                <a:gd name="connsiteX3" fmla="*/ 0 w 65422"/>
                <a:gd name="connsiteY3" fmla="*/ 40976 h 40975"/>
                <a:gd name="connsiteX4" fmla="*/ 0 w 65422"/>
                <a:gd name="connsiteY4" fmla="*/ 0 h 4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22" h="40975">
                  <a:moveTo>
                    <a:pt x="0" y="0"/>
                  </a:moveTo>
                  <a:lnTo>
                    <a:pt x="65422" y="0"/>
                  </a:lnTo>
                  <a:lnTo>
                    <a:pt x="65422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EE1EC89-76BD-B1F6-F297-303A2048617A}"/>
                </a:ext>
              </a:extLst>
            </p:cNvPr>
            <p:cNvSpPr/>
            <p:nvPr/>
          </p:nvSpPr>
          <p:spPr>
            <a:xfrm>
              <a:off x="4809989" y="5975748"/>
              <a:ext cx="179784" cy="192788"/>
            </a:xfrm>
            <a:custGeom>
              <a:avLst/>
              <a:gdLst>
                <a:gd name="connsiteX0" fmla="*/ 40826 w 179784"/>
                <a:gd name="connsiteY0" fmla="*/ 44539 h 192788"/>
                <a:gd name="connsiteX1" fmla="*/ 40826 w 179784"/>
                <a:gd name="connsiteY1" fmla="*/ 192661 h 192788"/>
                <a:gd name="connsiteX2" fmla="*/ 0 w 179784"/>
                <a:gd name="connsiteY2" fmla="*/ 192661 h 192788"/>
                <a:gd name="connsiteX3" fmla="*/ 0 w 179784"/>
                <a:gd name="connsiteY3" fmla="*/ 0 h 192788"/>
                <a:gd name="connsiteX4" fmla="*/ 61872 w 179784"/>
                <a:gd name="connsiteY4" fmla="*/ 0 h 192788"/>
                <a:gd name="connsiteX5" fmla="*/ 138959 w 179784"/>
                <a:gd name="connsiteY5" fmla="*/ 143033 h 192788"/>
                <a:gd name="connsiteX6" fmla="*/ 138959 w 179784"/>
                <a:gd name="connsiteY6" fmla="*/ 0 h 192788"/>
                <a:gd name="connsiteX7" fmla="*/ 179784 w 179784"/>
                <a:gd name="connsiteY7" fmla="*/ 0 h 192788"/>
                <a:gd name="connsiteX8" fmla="*/ 179784 w 179784"/>
                <a:gd name="connsiteY8" fmla="*/ 192788 h 192788"/>
                <a:gd name="connsiteX9" fmla="*/ 120955 w 179784"/>
                <a:gd name="connsiteY9" fmla="*/ 192788 h 192788"/>
                <a:gd name="connsiteX10" fmla="*/ 40826 w 179784"/>
                <a:gd name="connsiteY10" fmla="*/ 44666 h 1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84" h="192788">
                  <a:moveTo>
                    <a:pt x="40826" y="44539"/>
                  </a:move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61872" y="0"/>
                  </a:lnTo>
                  <a:lnTo>
                    <a:pt x="138959" y="143033"/>
                  </a:lnTo>
                  <a:lnTo>
                    <a:pt x="138959" y="0"/>
                  </a:lnTo>
                  <a:lnTo>
                    <a:pt x="179784" y="0"/>
                  </a:lnTo>
                  <a:lnTo>
                    <a:pt x="179784" y="192788"/>
                  </a:lnTo>
                  <a:lnTo>
                    <a:pt x="120955" y="192788"/>
                  </a:lnTo>
                  <a:lnTo>
                    <a:pt x="40826" y="4466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9BCF602-38FF-F7DA-2316-AFE2A89338F3}"/>
                </a:ext>
              </a:extLst>
            </p:cNvPr>
            <p:cNvSpPr/>
            <p:nvPr/>
          </p:nvSpPr>
          <p:spPr>
            <a:xfrm>
              <a:off x="5026288" y="5971676"/>
              <a:ext cx="147073" cy="196860"/>
            </a:xfrm>
            <a:custGeom>
              <a:avLst/>
              <a:gdLst>
                <a:gd name="connsiteX0" fmla="*/ 0 w 147073"/>
                <a:gd name="connsiteY0" fmla="*/ 82078 h 196860"/>
                <a:gd name="connsiteX1" fmla="*/ 73537 w 147073"/>
                <a:gd name="connsiteY1" fmla="*/ 0 h 196860"/>
                <a:gd name="connsiteX2" fmla="*/ 147073 w 147073"/>
                <a:gd name="connsiteY2" fmla="*/ 82078 h 196860"/>
                <a:gd name="connsiteX3" fmla="*/ 147073 w 147073"/>
                <a:gd name="connsiteY3" fmla="*/ 196861 h 196860"/>
                <a:gd name="connsiteX4" fmla="*/ 106248 w 147073"/>
                <a:gd name="connsiteY4" fmla="*/ 196861 h 196860"/>
                <a:gd name="connsiteX5" fmla="*/ 106248 w 147073"/>
                <a:gd name="connsiteY5" fmla="*/ 155885 h 196860"/>
                <a:gd name="connsiteX6" fmla="*/ 40826 w 147073"/>
                <a:gd name="connsiteY6" fmla="*/ 155885 h 196860"/>
                <a:gd name="connsiteX7" fmla="*/ 40826 w 147073"/>
                <a:gd name="connsiteY7" fmla="*/ 196861 h 196860"/>
                <a:gd name="connsiteX8" fmla="*/ 0 w 147073"/>
                <a:gd name="connsiteY8" fmla="*/ 196861 h 196860"/>
                <a:gd name="connsiteX9" fmla="*/ 0 w 147073"/>
                <a:gd name="connsiteY9" fmla="*/ 82078 h 196860"/>
                <a:gd name="connsiteX10" fmla="*/ 40826 w 147073"/>
                <a:gd name="connsiteY10" fmla="*/ 114910 h 196860"/>
                <a:gd name="connsiteX11" fmla="*/ 106248 w 147073"/>
                <a:gd name="connsiteY11" fmla="*/ 114910 h 196860"/>
                <a:gd name="connsiteX12" fmla="*/ 106248 w 147073"/>
                <a:gd name="connsiteY12" fmla="*/ 82078 h 196860"/>
                <a:gd name="connsiteX13" fmla="*/ 73537 w 147073"/>
                <a:gd name="connsiteY13" fmla="*/ 41103 h 196860"/>
                <a:gd name="connsiteX14" fmla="*/ 40826 w 147073"/>
                <a:gd name="connsiteY14" fmla="*/ 82078 h 196860"/>
                <a:gd name="connsiteX15" fmla="*/ 40826 w 147073"/>
                <a:gd name="connsiteY15" fmla="*/ 11491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73" h="196860">
                  <a:moveTo>
                    <a:pt x="0" y="82078"/>
                  </a:moveTo>
                  <a:cubicBezTo>
                    <a:pt x="0" y="36649"/>
                    <a:pt x="32965" y="0"/>
                    <a:pt x="73537" y="0"/>
                  </a:cubicBezTo>
                  <a:cubicBezTo>
                    <a:pt x="114109" y="0"/>
                    <a:pt x="147073" y="36649"/>
                    <a:pt x="147073" y="82078"/>
                  </a:cubicBezTo>
                  <a:lnTo>
                    <a:pt x="147073" y="196861"/>
                  </a:lnTo>
                  <a:lnTo>
                    <a:pt x="106248" y="196861"/>
                  </a:lnTo>
                  <a:lnTo>
                    <a:pt x="106248" y="155885"/>
                  </a:lnTo>
                  <a:lnTo>
                    <a:pt x="40826" y="155885"/>
                  </a:lnTo>
                  <a:lnTo>
                    <a:pt x="40826" y="196861"/>
                  </a:lnTo>
                  <a:lnTo>
                    <a:pt x="0" y="196861"/>
                  </a:lnTo>
                  <a:lnTo>
                    <a:pt x="0" y="82078"/>
                  </a:lnTo>
                  <a:close/>
                  <a:moveTo>
                    <a:pt x="40826" y="114910"/>
                  </a:moveTo>
                  <a:lnTo>
                    <a:pt x="106248" y="114910"/>
                  </a:lnTo>
                  <a:lnTo>
                    <a:pt x="106248" y="82078"/>
                  </a:lnTo>
                  <a:cubicBezTo>
                    <a:pt x="106248" y="59427"/>
                    <a:pt x="91540" y="41103"/>
                    <a:pt x="73537" y="41103"/>
                  </a:cubicBezTo>
                  <a:cubicBezTo>
                    <a:pt x="55533" y="41103"/>
                    <a:pt x="40826" y="59427"/>
                    <a:pt x="40826" y="82078"/>
                  </a:cubicBezTo>
                  <a:lnTo>
                    <a:pt x="40826" y="11491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2790897-3977-CF75-DCD5-065130603582}"/>
                </a:ext>
              </a:extLst>
            </p:cNvPr>
            <p:cNvSpPr/>
            <p:nvPr/>
          </p:nvSpPr>
          <p:spPr>
            <a:xfrm>
              <a:off x="5192506" y="5975748"/>
              <a:ext cx="147073" cy="192661"/>
            </a:xfrm>
            <a:custGeom>
              <a:avLst/>
              <a:gdLst>
                <a:gd name="connsiteX0" fmla="*/ 0 w 147073"/>
                <a:gd name="connsiteY0" fmla="*/ 0 h 192661"/>
                <a:gd name="connsiteX1" fmla="*/ 147073 w 147073"/>
                <a:gd name="connsiteY1" fmla="*/ 0 h 192661"/>
                <a:gd name="connsiteX2" fmla="*/ 147073 w 147073"/>
                <a:gd name="connsiteY2" fmla="*/ 40976 h 192661"/>
                <a:gd name="connsiteX3" fmla="*/ 93949 w 147073"/>
                <a:gd name="connsiteY3" fmla="*/ 40976 h 192661"/>
                <a:gd name="connsiteX4" fmla="*/ 93949 w 147073"/>
                <a:gd name="connsiteY4" fmla="*/ 192661 h 192661"/>
                <a:gd name="connsiteX5" fmla="*/ 53124 w 147073"/>
                <a:gd name="connsiteY5" fmla="*/ 192661 h 192661"/>
                <a:gd name="connsiteX6" fmla="*/ 53124 w 147073"/>
                <a:gd name="connsiteY6" fmla="*/ 40976 h 192661"/>
                <a:gd name="connsiteX7" fmla="*/ 0 w 147073"/>
                <a:gd name="connsiteY7" fmla="*/ 40976 h 192661"/>
                <a:gd name="connsiteX8" fmla="*/ 0 w 147073"/>
                <a:gd name="connsiteY8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3" h="192661">
                  <a:moveTo>
                    <a:pt x="0" y="0"/>
                  </a:moveTo>
                  <a:lnTo>
                    <a:pt x="147073" y="0"/>
                  </a:lnTo>
                  <a:lnTo>
                    <a:pt x="147073" y="40976"/>
                  </a:lnTo>
                  <a:lnTo>
                    <a:pt x="93949" y="40976"/>
                  </a:lnTo>
                  <a:lnTo>
                    <a:pt x="93949" y="192661"/>
                  </a:lnTo>
                  <a:lnTo>
                    <a:pt x="53124" y="192661"/>
                  </a:lnTo>
                  <a:lnTo>
                    <a:pt x="53124" y="40976"/>
                  </a:lnTo>
                  <a:lnTo>
                    <a:pt x="0" y="40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D7353F6-CF65-639E-ECF1-6E16B16B46F9}"/>
                </a:ext>
              </a:extLst>
            </p:cNvPr>
            <p:cNvSpPr/>
            <p:nvPr/>
          </p:nvSpPr>
          <p:spPr>
            <a:xfrm>
              <a:off x="5364936" y="5975748"/>
              <a:ext cx="163555" cy="196860"/>
            </a:xfrm>
            <a:custGeom>
              <a:avLst/>
              <a:gdLst>
                <a:gd name="connsiteX0" fmla="*/ 41079 w 163555"/>
                <a:gd name="connsiteY0" fmla="*/ 0 h 196860"/>
                <a:gd name="connsiteX1" fmla="*/ 41079 w 163555"/>
                <a:gd name="connsiteY1" fmla="*/ 114782 h 196860"/>
                <a:gd name="connsiteX2" fmla="*/ 81905 w 163555"/>
                <a:gd name="connsiteY2" fmla="*/ 155758 h 196860"/>
                <a:gd name="connsiteX3" fmla="*/ 122730 w 163555"/>
                <a:gd name="connsiteY3" fmla="*/ 114782 h 196860"/>
                <a:gd name="connsiteX4" fmla="*/ 122730 w 163555"/>
                <a:gd name="connsiteY4" fmla="*/ 0 h 196860"/>
                <a:gd name="connsiteX5" fmla="*/ 163556 w 163555"/>
                <a:gd name="connsiteY5" fmla="*/ 0 h 196860"/>
                <a:gd name="connsiteX6" fmla="*/ 163556 w 163555"/>
                <a:gd name="connsiteY6" fmla="*/ 114782 h 196860"/>
                <a:gd name="connsiteX7" fmla="*/ 81778 w 163555"/>
                <a:gd name="connsiteY7" fmla="*/ 196861 h 196860"/>
                <a:gd name="connsiteX8" fmla="*/ 0 w 163555"/>
                <a:gd name="connsiteY8" fmla="*/ 114782 h 196860"/>
                <a:gd name="connsiteX9" fmla="*/ 0 w 163555"/>
                <a:gd name="connsiteY9" fmla="*/ 0 h 196860"/>
                <a:gd name="connsiteX10" fmla="*/ 40826 w 163555"/>
                <a:gd name="connsiteY10" fmla="*/ 0 h 1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555" h="196860">
                  <a:moveTo>
                    <a:pt x="41079" y="0"/>
                  </a:moveTo>
                  <a:lnTo>
                    <a:pt x="41079" y="114782"/>
                  </a:lnTo>
                  <a:cubicBezTo>
                    <a:pt x="41079" y="137433"/>
                    <a:pt x="59337" y="155758"/>
                    <a:pt x="81905" y="155758"/>
                  </a:cubicBezTo>
                  <a:cubicBezTo>
                    <a:pt x="104473" y="155758"/>
                    <a:pt x="122730" y="137433"/>
                    <a:pt x="122730" y="114782"/>
                  </a:cubicBezTo>
                  <a:lnTo>
                    <a:pt x="122730" y="0"/>
                  </a:lnTo>
                  <a:lnTo>
                    <a:pt x="163556" y="0"/>
                  </a:lnTo>
                  <a:lnTo>
                    <a:pt x="163556" y="114782"/>
                  </a:lnTo>
                  <a:cubicBezTo>
                    <a:pt x="163556" y="160212"/>
                    <a:pt x="127041" y="196861"/>
                    <a:pt x="81778" y="196861"/>
                  </a:cubicBezTo>
                  <a:cubicBezTo>
                    <a:pt x="36515" y="196861"/>
                    <a:pt x="0" y="160212"/>
                    <a:pt x="0" y="114782"/>
                  </a:cubicBezTo>
                  <a:lnTo>
                    <a:pt x="0" y="0"/>
                  </a:lnTo>
                  <a:lnTo>
                    <a:pt x="40826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5E2B8EF6-260C-680D-2624-EC9E659970D0}"/>
                </a:ext>
              </a:extLst>
            </p:cNvPr>
            <p:cNvSpPr/>
            <p:nvPr/>
          </p:nvSpPr>
          <p:spPr>
            <a:xfrm>
              <a:off x="5567035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70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70" y="26850"/>
                    <a:pt x="143270" y="59554"/>
                  </a:cubicBezTo>
                  <a:cubicBezTo>
                    <a:pt x="143270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AFA84B9-115D-3A28-B29C-6F67029B25BB}"/>
                </a:ext>
              </a:extLst>
            </p:cNvPr>
            <p:cNvSpPr/>
            <p:nvPr/>
          </p:nvSpPr>
          <p:spPr>
            <a:xfrm>
              <a:off x="5743650" y="5975748"/>
              <a:ext cx="134774" cy="192661"/>
            </a:xfrm>
            <a:custGeom>
              <a:avLst/>
              <a:gdLst>
                <a:gd name="connsiteX0" fmla="*/ 0 w 134774"/>
                <a:gd name="connsiteY0" fmla="*/ 0 h 192661"/>
                <a:gd name="connsiteX1" fmla="*/ 130718 w 134774"/>
                <a:gd name="connsiteY1" fmla="*/ 0 h 192661"/>
                <a:gd name="connsiteX2" fmla="*/ 130718 w 134774"/>
                <a:gd name="connsiteY2" fmla="*/ 40976 h 192661"/>
                <a:gd name="connsiteX3" fmla="*/ 40826 w 134774"/>
                <a:gd name="connsiteY3" fmla="*/ 40976 h 192661"/>
                <a:gd name="connsiteX4" fmla="*/ 40826 w 134774"/>
                <a:gd name="connsiteY4" fmla="*/ 73807 h 192661"/>
                <a:gd name="connsiteX5" fmla="*/ 126660 w 134774"/>
                <a:gd name="connsiteY5" fmla="*/ 73807 h 192661"/>
                <a:gd name="connsiteX6" fmla="*/ 126660 w 134774"/>
                <a:gd name="connsiteY6" fmla="*/ 114782 h 192661"/>
                <a:gd name="connsiteX7" fmla="*/ 40826 w 134774"/>
                <a:gd name="connsiteY7" fmla="*/ 114782 h 192661"/>
                <a:gd name="connsiteX8" fmla="*/ 40826 w 134774"/>
                <a:gd name="connsiteY8" fmla="*/ 151686 h 192661"/>
                <a:gd name="connsiteX9" fmla="*/ 134775 w 134774"/>
                <a:gd name="connsiteY9" fmla="*/ 151686 h 192661"/>
                <a:gd name="connsiteX10" fmla="*/ 134775 w 134774"/>
                <a:gd name="connsiteY10" fmla="*/ 192661 h 192661"/>
                <a:gd name="connsiteX11" fmla="*/ 0 w 134774"/>
                <a:gd name="connsiteY11" fmla="*/ 192661 h 192661"/>
                <a:gd name="connsiteX12" fmla="*/ 0 w 134774"/>
                <a:gd name="connsiteY12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4" h="192661">
                  <a:moveTo>
                    <a:pt x="0" y="0"/>
                  </a:moveTo>
                  <a:lnTo>
                    <a:pt x="130718" y="0"/>
                  </a:lnTo>
                  <a:lnTo>
                    <a:pt x="130718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6660" y="73807"/>
                  </a:lnTo>
                  <a:lnTo>
                    <a:pt x="126660" y="114782"/>
                  </a:lnTo>
                  <a:lnTo>
                    <a:pt x="40826" y="114782"/>
                  </a:lnTo>
                  <a:lnTo>
                    <a:pt x="40826" y="151686"/>
                  </a:lnTo>
                  <a:lnTo>
                    <a:pt x="134775" y="151686"/>
                  </a:lnTo>
                  <a:lnTo>
                    <a:pt x="134775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C9A54DE-693D-7F2B-1BA3-ADB953FC909A}"/>
                </a:ext>
              </a:extLst>
            </p:cNvPr>
            <p:cNvSpPr/>
            <p:nvPr/>
          </p:nvSpPr>
          <p:spPr>
            <a:xfrm>
              <a:off x="5908474" y="6119289"/>
              <a:ext cx="53123" cy="53319"/>
            </a:xfrm>
            <a:custGeom>
              <a:avLst/>
              <a:gdLst>
                <a:gd name="connsiteX0" fmla="*/ 26372 w 53123"/>
                <a:gd name="connsiteY0" fmla="*/ 0 h 53319"/>
                <a:gd name="connsiteX1" fmla="*/ 53124 w 53123"/>
                <a:gd name="connsiteY1" fmla="*/ 26850 h 53319"/>
                <a:gd name="connsiteX2" fmla="*/ 26372 w 53123"/>
                <a:gd name="connsiteY2" fmla="*/ 53319 h 53319"/>
                <a:gd name="connsiteX3" fmla="*/ 0 w 53123"/>
                <a:gd name="connsiteY3" fmla="*/ 26850 h 53319"/>
                <a:gd name="connsiteX4" fmla="*/ 26372 w 53123"/>
                <a:gd name="connsiteY4" fmla="*/ 0 h 5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3" h="53319">
                  <a:moveTo>
                    <a:pt x="26372" y="0"/>
                  </a:moveTo>
                  <a:cubicBezTo>
                    <a:pt x="41079" y="0"/>
                    <a:pt x="53124" y="12089"/>
                    <a:pt x="53124" y="26850"/>
                  </a:cubicBezTo>
                  <a:cubicBezTo>
                    <a:pt x="53124" y="41612"/>
                    <a:pt x="41079" y="53319"/>
                    <a:pt x="26372" y="53319"/>
                  </a:cubicBezTo>
                  <a:cubicBezTo>
                    <a:pt x="11664" y="53319"/>
                    <a:pt x="0" y="41612"/>
                    <a:pt x="0" y="26850"/>
                  </a:cubicBezTo>
                  <a:cubicBezTo>
                    <a:pt x="0" y="12089"/>
                    <a:pt x="11664" y="0"/>
                    <a:pt x="26372" y="0"/>
                  </a:cubicBez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330CD09-19F0-7F66-7F10-CFEC94ACF293}"/>
                </a:ext>
              </a:extLst>
            </p:cNvPr>
            <p:cNvSpPr/>
            <p:nvPr/>
          </p:nvSpPr>
          <p:spPr>
            <a:xfrm>
              <a:off x="5995830" y="5975748"/>
              <a:ext cx="130717" cy="192661"/>
            </a:xfrm>
            <a:custGeom>
              <a:avLst/>
              <a:gdLst>
                <a:gd name="connsiteX0" fmla="*/ 0 w 130717"/>
                <a:gd name="connsiteY0" fmla="*/ 0 h 192661"/>
                <a:gd name="connsiteX1" fmla="*/ 130717 w 130717"/>
                <a:gd name="connsiteY1" fmla="*/ 0 h 192661"/>
                <a:gd name="connsiteX2" fmla="*/ 130717 w 130717"/>
                <a:gd name="connsiteY2" fmla="*/ 40976 h 192661"/>
                <a:gd name="connsiteX3" fmla="*/ 40826 w 130717"/>
                <a:gd name="connsiteY3" fmla="*/ 40976 h 192661"/>
                <a:gd name="connsiteX4" fmla="*/ 40826 w 130717"/>
                <a:gd name="connsiteY4" fmla="*/ 73807 h 192661"/>
                <a:gd name="connsiteX5" fmla="*/ 122603 w 130717"/>
                <a:gd name="connsiteY5" fmla="*/ 73807 h 192661"/>
                <a:gd name="connsiteX6" fmla="*/ 122603 w 130717"/>
                <a:gd name="connsiteY6" fmla="*/ 114782 h 192661"/>
                <a:gd name="connsiteX7" fmla="*/ 40826 w 130717"/>
                <a:gd name="connsiteY7" fmla="*/ 114782 h 192661"/>
                <a:gd name="connsiteX8" fmla="*/ 40826 w 130717"/>
                <a:gd name="connsiteY8" fmla="*/ 192661 h 192661"/>
                <a:gd name="connsiteX9" fmla="*/ 0 w 130717"/>
                <a:gd name="connsiteY9" fmla="*/ 192661 h 192661"/>
                <a:gd name="connsiteX10" fmla="*/ 0 w 130717"/>
                <a:gd name="connsiteY10" fmla="*/ 0 h 1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717" h="192661">
                  <a:moveTo>
                    <a:pt x="0" y="0"/>
                  </a:moveTo>
                  <a:lnTo>
                    <a:pt x="130717" y="0"/>
                  </a:lnTo>
                  <a:lnTo>
                    <a:pt x="130717" y="40976"/>
                  </a:lnTo>
                  <a:lnTo>
                    <a:pt x="40826" y="40976"/>
                  </a:lnTo>
                  <a:lnTo>
                    <a:pt x="40826" y="73807"/>
                  </a:lnTo>
                  <a:lnTo>
                    <a:pt x="122603" y="73807"/>
                  </a:lnTo>
                  <a:lnTo>
                    <a:pt x="122603" y="114782"/>
                  </a:lnTo>
                  <a:lnTo>
                    <a:pt x="40826" y="114782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996139A-0575-71FA-F927-2E95867F624B}"/>
                </a:ext>
              </a:extLst>
            </p:cNvPr>
            <p:cNvSpPr/>
            <p:nvPr/>
          </p:nvSpPr>
          <p:spPr>
            <a:xfrm>
              <a:off x="6157357" y="5975748"/>
              <a:ext cx="164823" cy="196946"/>
            </a:xfrm>
            <a:custGeom>
              <a:avLst/>
              <a:gdLst>
                <a:gd name="connsiteX0" fmla="*/ 83933 w 164823"/>
                <a:gd name="connsiteY0" fmla="*/ 0 h 196946"/>
                <a:gd name="connsiteX1" fmla="*/ 143269 w 164823"/>
                <a:gd name="connsiteY1" fmla="*/ 59554 h 196946"/>
                <a:gd name="connsiteX2" fmla="*/ 103205 w 164823"/>
                <a:gd name="connsiteY2" fmla="*/ 115546 h 196946"/>
                <a:gd name="connsiteX3" fmla="*/ 120068 w 164823"/>
                <a:gd name="connsiteY3" fmla="*/ 146468 h 196946"/>
                <a:gd name="connsiteX4" fmla="*/ 145171 w 164823"/>
                <a:gd name="connsiteY4" fmla="*/ 153595 h 196946"/>
                <a:gd name="connsiteX5" fmla="*/ 164823 w 164823"/>
                <a:gd name="connsiteY5" fmla="*/ 189734 h 196946"/>
                <a:gd name="connsiteX6" fmla="*/ 84187 w 164823"/>
                <a:gd name="connsiteY6" fmla="*/ 166193 h 196946"/>
                <a:gd name="connsiteX7" fmla="*/ 58576 w 164823"/>
                <a:gd name="connsiteY7" fmla="*/ 118854 h 196946"/>
                <a:gd name="connsiteX8" fmla="*/ 40826 w 164823"/>
                <a:gd name="connsiteY8" fmla="*/ 118854 h 196946"/>
                <a:gd name="connsiteX9" fmla="*/ 40826 w 164823"/>
                <a:gd name="connsiteY9" fmla="*/ 192661 h 196946"/>
                <a:gd name="connsiteX10" fmla="*/ 0 w 164823"/>
                <a:gd name="connsiteY10" fmla="*/ 192661 h 196946"/>
                <a:gd name="connsiteX11" fmla="*/ 0 w 164823"/>
                <a:gd name="connsiteY11" fmla="*/ 0 h 196946"/>
                <a:gd name="connsiteX12" fmla="*/ 83933 w 164823"/>
                <a:gd name="connsiteY12" fmla="*/ 0 h 196946"/>
                <a:gd name="connsiteX13" fmla="*/ 40952 w 164823"/>
                <a:gd name="connsiteY13" fmla="*/ 40976 h 196946"/>
                <a:gd name="connsiteX14" fmla="*/ 40952 w 164823"/>
                <a:gd name="connsiteY14" fmla="*/ 77879 h 196946"/>
                <a:gd name="connsiteX15" fmla="*/ 83933 w 164823"/>
                <a:gd name="connsiteY15" fmla="*/ 77879 h 196946"/>
                <a:gd name="connsiteX16" fmla="*/ 102444 w 164823"/>
                <a:gd name="connsiteY16" fmla="*/ 59554 h 196946"/>
                <a:gd name="connsiteX17" fmla="*/ 83933 w 164823"/>
                <a:gd name="connsiteY17" fmla="*/ 40976 h 196946"/>
                <a:gd name="connsiteX18" fmla="*/ 40952 w 164823"/>
                <a:gd name="connsiteY18" fmla="*/ 40976 h 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823" h="196946">
                  <a:moveTo>
                    <a:pt x="83933" y="0"/>
                  </a:moveTo>
                  <a:cubicBezTo>
                    <a:pt x="116644" y="0"/>
                    <a:pt x="143269" y="26850"/>
                    <a:pt x="143269" y="59554"/>
                  </a:cubicBezTo>
                  <a:cubicBezTo>
                    <a:pt x="143269" y="85514"/>
                    <a:pt x="126407" y="107656"/>
                    <a:pt x="103205" y="115546"/>
                  </a:cubicBezTo>
                  <a:lnTo>
                    <a:pt x="120068" y="146468"/>
                  </a:lnTo>
                  <a:cubicBezTo>
                    <a:pt x="125012" y="155503"/>
                    <a:pt x="135916" y="158557"/>
                    <a:pt x="145171" y="153595"/>
                  </a:cubicBezTo>
                  <a:lnTo>
                    <a:pt x="164823" y="189734"/>
                  </a:lnTo>
                  <a:cubicBezTo>
                    <a:pt x="135916" y="205259"/>
                    <a:pt x="100035" y="194952"/>
                    <a:pt x="84187" y="166193"/>
                  </a:cubicBezTo>
                  <a:lnTo>
                    <a:pt x="58576" y="118854"/>
                  </a:lnTo>
                  <a:lnTo>
                    <a:pt x="40826" y="118854"/>
                  </a:lnTo>
                  <a:lnTo>
                    <a:pt x="40826" y="192661"/>
                  </a:lnTo>
                  <a:lnTo>
                    <a:pt x="0" y="192661"/>
                  </a:lnTo>
                  <a:lnTo>
                    <a:pt x="0" y="0"/>
                  </a:lnTo>
                  <a:lnTo>
                    <a:pt x="83933" y="0"/>
                  </a:lnTo>
                  <a:close/>
                  <a:moveTo>
                    <a:pt x="40952" y="40976"/>
                  </a:moveTo>
                  <a:lnTo>
                    <a:pt x="40952" y="77879"/>
                  </a:lnTo>
                  <a:lnTo>
                    <a:pt x="83933" y="77879"/>
                  </a:lnTo>
                  <a:cubicBezTo>
                    <a:pt x="94330" y="77879"/>
                    <a:pt x="102444" y="69989"/>
                    <a:pt x="102444" y="59554"/>
                  </a:cubicBezTo>
                  <a:cubicBezTo>
                    <a:pt x="102444" y="49120"/>
                    <a:pt x="94330" y="40976"/>
                    <a:pt x="83933" y="40976"/>
                  </a:cubicBezTo>
                  <a:lnTo>
                    <a:pt x="40952" y="40976"/>
                  </a:lnTo>
                  <a:close/>
                </a:path>
              </a:pathLst>
            </a:custGeom>
            <a:solidFill>
              <a:srgbClr val="FFFFFF"/>
            </a:solidFill>
            <a:ln w="12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AD92FDC-9373-416C-3ECB-3D59751E4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76819" y="5872000"/>
            <a:ext cx="1119527" cy="5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95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A3C6-3104-4EAE-BB3B-B6808679A976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7122-E923-4ED6-AF04-ED3A6F13A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43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8229600" cy="1325563"/>
          </a:xfrm>
        </p:spPr>
        <p:txBody>
          <a:bodyPr rtlCol="0">
            <a:normAutofit/>
          </a:bodyPr>
          <a:lstStyle>
            <a:lvl1pPr>
              <a:defRPr sz="22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fr-FR">
                <a:solidFill>
                  <a:prstClr val="white">
                    <a:lumMod val="50000"/>
                  </a:prstClr>
                </a:solidFill>
              </a:rPr>
              <a:t>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fr-FR">
                <a:solidFill>
                  <a:prstClr val="white">
                    <a:lumMod val="50000"/>
                  </a:prstClr>
                </a:solidFill>
              </a:rPr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94A09A9-5501-47C1-A89A-A340965A2BE2}" type="slidenum">
              <a:rPr lang="fr-FR" smtClean="0">
                <a:solidFill>
                  <a:prstClr val="white">
                    <a:lumMod val="50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6" name="En bas à droite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95086" y="3278145"/>
            <a:ext cx="3158700" cy="3581399"/>
            <a:chOff x="7980400" y="3276601"/>
            <a:chExt cx="4211600" cy="3581399"/>
          </a:xfrm>
        </p:grpSpPr>
        <p:grpSp>
          <p:nvGrpSpPr>
            <p:cNvPr id="7" name="Graphisme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orme libre : Form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orme libre : Form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orme libre : Form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orme libre : Forme 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orme libre : Forme 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orme libre : Forme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orme libre : Forme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Forme libre : Form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350">
                <a:solidFill>
                  <a:prstClr val="white"/>
                </a:solidFill>
              </a:endParaRPr>
            </a:p>
          </p:txBody>
        </p:sp>
      </p:grp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23" y="1829526"/>
            <a:ext cx="7879340" cy="4337913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759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87049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51594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6264908" y="5969624"/>
            <a:ext cx="2604544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9872" y="1127973"/>
            <a:ext cx="5062277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474" y="3892076"/>
            <a:ext cx="5062277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5582467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160" t="918" r="28160" b="918"/>
          <a:stretch/>
        </p:blipFill>
        <p:spPr>
          <a:xfrm>
            <a:off x="0" y="0"/>
            <a:ext cx="3051594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6264908" y="5969624"/>
            <a:ext cx="2604544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9872" y="1127973"/>
            <a:ext cx="5062277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474" y="3892076"/>
            <a:ext cx="5062277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43023653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5CEB5-0BC8-8CFB-5B63-079CC373C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26" r="34426"/>
          <a:stretch/>
        </p:blipFill>
        <p:spPr>
          <a:xfrm>
            <a:off x="0" y="0"/>
            <a:ext cx="3051594" cy="6858000"/>
          </a:xfrm>
          <a:prstGeom prst="rect">
            <a:avLst/>
          </a:prstGeom>
        </p:spPr>
      </p:pic>
      <p:grpSp>
        <p:nvGrpSpPr>
          <p:cNvPr id="4" name="Image 8">
            <a:extLst>
              <a:ext uri="{FF2B5EF4-FFF2-40B4-BE49-F238E27FC236}">
                <a16:creationId xmlns:a16="http://schemas.microsoft.com/office/drawing/2014/main" id="{94311C69-E76B-4DD1-993E-C065CEA624D2}"/>
              </a:ext>
            </a:extLst>
          </p:cNvPr>
          <p:cNvGrpSpPr/>
          <p:nvPr userDrawn="1"/>
        </p:nvGrpSpPr>
        <p:grpSpPr>
          <a:xfrm>
            <a:off x="6264908" y="5969624"/>
            <a:ext cx="2604544" cy="602224"/>
            <a:chOff x="6264908" y="5969624"/>
            <a:chExt cx="2604544" cy="602224"/>
          </a:xfrm>
          <a:solidFill>
            <a:srgbClr val="000000"/>
          </a:solidFill>
        </p:grpSpPr>
        <p:grpSp>
          <p:nvGrpSpPr>
            <p:cNvPr id="6" name="Image 8">
              <a:extLst>
                <a:ext uri="{FF2B5EF4-FFF2-40B4-BE49-F238E27FC236}">
                  <a16:creationId xmlns:a16="http://schemas.microsoft.com/office/drawing/2014/main" id="{4AE9F3EA-2104-D9CD-83C8-7516E84FE195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solidFill>
              <a:srgbClr val="000000"/>
            </a:solidFill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539A2D05-D4BD-E225-0B00-DE8D68FDF0F1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F73B2B3-69E3-93E6-3FBB-A117A6B0D200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14EAD79D-25F4-23ED-FB5F-BDC604F4809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A82A5DF0-F667-D70C-3CF3-C94B0ECB005D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D137A495-27F8-0C28-B01A-AE0C527CC5C7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BDED426-1C6B-2A2B-01E8-703DED093F7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6A70FB1A-DB94-9F1D-6402-8BE698D318EE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1298166-A1F5-3ECF-8DE2-3AE78B1B2634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2A87CCA6-D851-1B7B-E61F-90099B3CCCAB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289DA2F3-5492-65F6-0618-4A2644082FAB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17928B6C-CFCA-3082-D729-F0D2A2C471B4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B9BB84D-BADF-1EDB-BE83-5FDC98332D17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0D4842F8-EFBE-7826-7727-E5D86CEA12E1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2D7C3B75-19BA-8373-985B-EF2D60F02C74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B2E2B72-3DB3-8C15-55A1-9574F4F67710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3019B72-C508-2759-8E99-A7CB968868AE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9B5A5C3-DF8E-D096-2039-8D18DD143C91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42A59A3-2367-ED49-EE0B-E359D2135F88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solidFill>
              <a:srgbClr val="000000"/>
            </a:solidFill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4" name="Image 8">
              <a:extLst>
                <a:ext uri="{FF2B5EF4-FFF2-40B4-BE49-F238E27FC236}">
                  <a16:creationId xmlns:a16="http://schemas.microsoft.com/office/drawing/2014/main" id="{884BC2AF-F500-ED37-B7C9-4A973234608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solidFill>
              <a:srgbClr val="000000"/>
            </a:solidFill>
          </p:grpSpPr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CB2F5708-32BC-2D62-0CD7-3D809A4E4835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BCE8342D-3616-F59C-E6BE-3BC333E97672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42126C7D-1241-7DF7-EB72-B0C1FCAD885D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008855E9-81FB-101B-D92D-B355FD6D78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914C0CB-3183-C667-E3D8-9827C49F4EAC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C336D1E0-2A23-2CA3-55A0-E12276F58FA2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solidFill>
                <a:srgbClr val="000000"/>
              </a:solidFill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3" name="Titre 34">
            <a:extLst>
              <a:ext uri="{FF2B5EF4-FFF2-40B4-BE49-F238E27FC236}">
                <a16:creationId xmlns:a16="http://schemas.microsoft.com/office/drawing/2014/main" id="{73647729-3ED1-FF7B-093C-EF7FC3BB9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9872" y="1127973"/>
            <a:ext cx="5062277" cy="1649724"/>
          </a:xfrm>
        </p:spPr>
        <p:txBody>
          <a:bodyPr anchor="t"/>
          <a:lstStyle>
            <a:lvl1pPr>
              <a:defRPr lang="fr-FR" sz="6600" dirty="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Ajoutez un titre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DC18B63-10E9-49A9-8C0B-C2098880E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474" y="3892076"/>
            <a:ext cx="5062277" cy="133985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4000" i="0" cap="all" baseline="0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849086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">
            <a:extLst>
              <a:ext uri="{FF2B5EF4-FFF2-40B4-BE49-F238E27FC236}">
                <a16:creationId xmlns:a16="http://schemas.microsoft.com/office/drawing/2014/main" id="{5F00E02E-7326-CC2F-6C93-6A14ABBA6164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/>
            <a:ahLst/>
            <a:cxnLst/>
            <a:rect l="l" t="t" r="r" b="b"/>
            <a:pathLst>
              <a:path w="3048000" h="685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Image 8">
            <a:extLst>
              <a:ext uri="{FF2B5EF4-FFF2-40B4-BE49-F238E27FC236}">
                <a16:creationId xmlns:a16="http://schemas.microsoft.com/office/drawing/2014/main" id="{D2C8EDAD-0C11-AFD4-74B0-102CF8761925}"/>
              </a:ext>
            </a:extLst>
          </p:cNvPr>
          <p:cNvGrpSpPr/>
          <p:nvPr userDrawn="1"/>
        </p:nvGrpSpPr>
        <p:grpSpPr>
          <a:xfrm>
            <a:off x="684009" y="6236999"/>
            <a:ext cx="1561468" cy="361043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38" name="Image 8">
              <a:extLst>
                <a:ext uri="{FF2B5EF4-FFF2-40B4-BE49-F238E27FC236}">
                  <a16:creationId xmlns:a16="http://schemas.microsoft.com/office/drawing/2014/main" id="{56086F6D-BFF0-2C5E-14AB-1AC0A6270984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53" name="Forme libre 52">
                <a:extLst>
                  <a:ext uri="{FF2B5EF4-FFF2-40B4-BE49-F238E27FC236}">
                    <a16:creationId xmlns:a16="http://schemas.microsoft.com/office/drawing/2014/main" id="{93BF593A-C62D-80C5-114D-3B0BA0F37692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orme libre 53">
                <a:extLst>
                  <a:ext uri="{FF2B5EF4-FFF2-40B4-BE49-F238E27FC236}">
                    <a16:creationId xmlns:a16="http://schemas.microsoft.com/office/drawing/2014/main" id="{FCC5619B-F9AB-66FC-30C7-EA3848224FAA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 54">
                <a:extLst>
                  <a:ext uri="{FF2B5EF4-FFF2-40B4-BE49-F238E27FC236}">
                    <a16:creationId xmlns:a16="http://schemas.microsoft.com/office/drawing/2014/main" id="{B7388EDC-B95B-E1E9-32BD-A81294A0355B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3744FE4C-D59F-E13C-D213-64E60511DD8A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 56">
                <a:extLst>
                  <a:ext uri="{FF2B5EF4-FFF2-40B4-BE49-F238E27FC236}">
                    <a16:creationId xmlns:a16="http://schemas.microsoft.com/office/drawing/2014/main" id="{4A5AAE2E-BB98-AB65-B29A-D4C2DF0E6D11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78E1C1BC-E3F4-542B-D866-10EA729E565D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821DC9A0-AEA8-28E3-EE4D-C6BBB78341CB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9FBA29D2-1E17-F343-B0F0-39F3B19210E9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EED9B368-E914-DA6A-C499-1884B93F98D3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BFD4B97C-16C0-986F-4D59-29FFDDCDA718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7485AAC9-3453-E339-31BD-377DB2B951F5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F8F0F07-F003-DC14-8423-04F967FF640C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732A0448-409B-6B51-8170-702D0678DC38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02C39CD7-3CA7-F8E5-5FD0-D3A9FDD0C177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495785C-DC58-5683-FCF2-6690DDEBB3CB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A45B618-F790-B3F2-1EBF-165B669EED18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DB318FA-7973-7B6E-8E6F-26136B7FB1DC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9048C2E9-6A38-6F84-7E48-BC2AAB14F313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46" name="Image 8">
              <a:extLst>
                <a:ext uri="{FF2B5EF4-FFF2-40B4-BE49-F238E27FC236}">
                  <a16:creationId xmlns:a16="http://schemas.microsoft.com/office/drawing/2014/main" id="{6BA823E6-94CB-CE45-2FD3-66A25CE3A366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659BE566-D80E-5FB6-7479-C59E6FBD25AF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5A06A024-4723-13A3-4539-3700C0CE3805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FCB880D1-8271-5CF3-8CCF-B16BCD87271B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8368EB9E-CFBC-61E5-97CF-07D1AB76C1C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77D415D3-A953-55F3-9696-232D5DB65613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BA051AA5-D806-F054-D081-7C8B35AA26BE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64" name="Titre 1">
            <a:extLst>
              <a:ext uri="{FF2B5EF4-FFF2-40B4-BE49-F238E27FC236}">
                <a16:creationId xmlns:a16="http://schemas.microsoft.com/office/drawing/2014/main" id="{5FE27645-3064-5B18-35A2-2480C35F7B68}"/>
              </a:ext>
            </a:extLst>
          </p:cNvPr>
          <p:cNvSpPr txBox="1">
            <a:spLocks/>
          </p:cNvSpPr>
          <p:nvPr userDrawn="1"/>
        </p:nvSpPr>
        <p:spPr>
          <a:xfrm>
            <a:off x="3419872" y="1152387"/>
            <a:ext cx="5328592" cy="980757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6600">
                <a:solidFill>
                  <a:schemeClr val="tx2"/>
                </a:solidFill>
                <a:effectLst/>
                <a:latin typeface="Arya Triple" panose="02000503040000020004" pitchFamily="2" charset="0"/>
              </a:rPr>
              <a:t>sommaire</a:t>
            </a:r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0706858-E882-120B-247A-9376D3296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0072" y="2591427"/>
            <a:ext cx="512763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68" name="Espace réservé du texte 67">
            <a:extLst>
              <a:ext uri="{FF2B5EF4-FFF2-40B4-BE49-F238E27FC236}">
                <a16:creationId xmlns:a16="http://schemas.microsoft.com/office/drawing/2014/main" id="{3DAA4F4D-C1F3-1787-2369-56CB26C46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8143" y="2600137"/>
            <a:ext cx="5328592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3" name="Espace réservé du texte 65">
            <a:extLst>
              <a:ext uri="{FF2B5EF4-FFF2-40B4-BE49-F238E27FC236}">
                <a16:creationId xmlns:a16="http://schemas.microsoft.com/office/drawing/2014/main" id="{06D29550-9450-B488-ADE6-DB4A1E70F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0072" y="3087488"/>
            <a:ext cx="512763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4" name="Espace réservé du texte 67">
            <a:extLst>
              <a:ext uri="{FF2B5EF4-FFF2-40B4-BE49-F238E27FC236}">
                <a16:creationId xmlns:a16="http://schemas.microsoft.com/office/drawing/2014/main" id="{14F35314-B7B5-638A-6A5A-407BD3403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8143" y="3096198"/>
            <a:ext cx="5328592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5" name="Espace réservé du texte 65">
            <a:extLst>
              <a:ext uri="{FF2B5EF4-FFF2-40B4-BE49-F238E27FC236}">
                <a16:creationId xmlns:a16="http://schemas.microsoft.com/office/drawing/2014/main" id="{F5A97584-3FAC-B324-45D0-93D472E33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0072" y="3583549"/>
            <a:ext cx="512763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6" name="Espace réservé du texte 67">
            <a:extLst>
              <a:ext uri="{FF2B5EF4-FFF2-40B4-BE49-F238E27FC236}">
                <a16:creationId xmlns:a16="http://schemas.microsoft.com/office/drawing/2014/main" id="{74280AB3-AA5D-0FB6-8A51-D70C3706B9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143" y="3592259"/>
            <a:ext cx="5328592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7" name="Espace réservé du texte 65">
            <a:extLst>
              <a:ext uri="{FF2B5EF4-FFF2-40B4-BE49-F238E27FC236}">
                <a16:creationId xmlns:a16="http://schemas.microsoft.com/office/drawing/2014/main" id="{E66768EF-760B-CF5E-4103-D1F5E4B555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00072" y="4079610"/>
            <a:ext cx="512763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78" name="Espace réservé du texte 67">
            <a:extLst>
              <a:ext uri="{FF2B5EF4-FFF2-40B4-BE49-F238E27FC236}">
                <a16:creationId xmlns:a16="http://schemas.microsoft.com/office/drawing/2014/main" id="{4C66142B-AFBD-8046-EBD8-0195B9EC78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8143" y="4088320"/>
            <a:ext cx="5328592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  <p:sp>
        <p:nvSpPr>
          <p:cNvPr id="79" name="Espace réservé du texte 65">
            <a:extLst>
              <a:ext uri="{FF2B5EF4-FFF2-40B4-BE49-F238E27FC236}">
                <a16:creationId xmlns:a16="http://schemas.microsoft.com/office/drawing/2014/main" id="{821941B5-E4C3-CF31-3875-6A880AA5C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0072" y="4575671"/>
            <a:ext cx="512763" cy="4201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ya Double" panose="02000503040000020004" pitchFamily="2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80" name="Espace réservé du texte 67">
            <a:extLst>
              <a:ext uri="{FF2B5EF4-FFF2-40B4-BE49-F238E27FC236}">
                <a16:creationId xmlns:a16="http://schemas.microsoft.com/office/drawing/2014/main" id="{B9B230BA-93B4-3B01-BE54-42BACF38E8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8143" y="4584380"/>
            <a:ext cx="5328592" cy="40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T Hoves Pro Medium" panose="020B0003020000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Nom de partie</a:t>
            </a:r>
          </a:p>
        </p:txBody>
      </p:sp>
    </p:spTree>
    <p:extLst>
      <p:ext uri="{BB962C8B-B14F-4D97-AF65-F5344CB8AC3E}">
        <p14:creationId xmlns:p14="http://schemas.microsoft.com/office/powerpoint/2010/main" val="34634556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CF98037-33ED-71DC-2895-AA8A76A4E21F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custGeom>
            <a:avLst/>
            <a:gdLst/>
            <a:ahLst/>
            <a:cxnLst/>
            <a:rect l="l" t="t" r="r" b="b"/>
            <a:pathLst>
              <a:path w="3048000" h="685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Image 8">
            <a:extLst>
              <a:ext uri="{FF2B5EF4-FFF2-40B4-BE49-F238E27FC236}">
                <a16:creationId xmlns:a16="http://schemas.microsoft.com/office/drawing/2014/main" id="{74A5A142-5B5B-6916-6619-5D0CCDA11749}"/>
              </a:ext>
            </a:extLst>
          </p:cNvPr>
          <p:cNvGrpSpPr/>
          <p:nvPr userDrawn="1"/>
        </p:nvGrpSpPr>
        <p:grpSpPr>
          <a:xfrm>
            <a:off x="684009" y="6236999"/>
            <a:ext cx="1561468" cy="361043"/>
            <a:chOff x="6264908" y="5969624"/>
            <a:chExt cx="2604544" cy="602224"/>
          </a:xfrm>
          <a:solidFill>
            <a:schemeClr val="bg1"/>
          </a:solidFill>
        </p:grpSpPr>
        <p:grpSp>
          <p:nvGrpSpPr>
            <p:cNvPr id="8" name="Image 8">
              <a:extLst>
                <a:ext uri="{FF2B5EF4-FFF2-40B4-BE49-F238E27FC236}">
                  <a16:creationId xmlns:a16="http://schemas.microsoft.com/office/drawing/2014/main" id="{864DDF67-D9D8-7236-A37C-AF3E7F38A2A0}"/>
                </a:ext>
              </a:extLst>
            </p:cNvPr>
            <p:cNvGrpSpPr/>
            <p:nvPr/>
          </p:nvGrpSpPr>
          <p:grpSpPr>
            <a:xfrm>
              <a:off x="6264908" y="6024043"/>
              <a:ext cx="1851489" cy="266004"/>
              <a:chOff x="6264908" y="6024043"/>
              <a:chExt cx="1851489" cy="266004"/>
            </a:xfrm>
            <a:grpFill/>
          </p:grpSpPr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42C8FA26-F087-DC46-4ED5-533C796E4024}"/>
                  </a:ext>
                </a:extLst>
              </p:cNvPr>
              <p:cNvSpPr/>
              <p:nvPr/>
            </p:nvSpPr>
            <p:spPr>
              <a:xfrm>
                <a:off x="6264908" y="6024043"/>
                <a:ext cx="135986" cy="260607"/>
              </a:xfrm>
              <a:custGeom>
                <a:avLst/>
                <a:gdLst>
                  <a:gd name="connsiteX0" fmla="*/ 46324 w 135986"/>
                  <a:gd name="connsiteY0" fmla="*/ 53577 h 260607"/>
                  <a:gd name="connsiteX1" fmla="*/ 0 w 135986"/>
                  <a:gd name="connsiteY1" fmla="*/ 53577 h 260607"/>
                  <a:gd name="connsiteX2" fmla="*/ 40502 w 135986"/>
                  <a:gd name="connsiteY2" fmla="*/ 0 h 260607"/>
                  <a:gd name="connsiteX3" fmla="*/ 95434 w 135986"/>
                  <a:gd name="connsiteY3" fmla="*/ 0 h 260607"/>
                  <a:gd name="connsiteX4" fmla="*/ 135987 w 135986"/>
                  <a:gd name="connsiteY4" fmla="*/ 53577 h 260607"/>
                  <a:gd name="connsiteX5" fmla="*/ 89712 w 135986"/>
                  <a:gd name="connsiteY5" fmla="*/ 53577 h 260607"/>
                  <a:gd name="connsiteX6" fmla="*/ 68018 w 135986"/>
                  <a:gd name="connsiteY6" fmla="*/ 24758 h 260607"/>
                  <a:gd name="connsiteX7" fmla="*/ 46324 w 135986"/>
                  <a:gd name="connsiteY7" fmla="*/ 53577 h 260607"/>
                  <a:gd name="connsiteX8" fmla="*/ 37268 w 135986"/>
                  <a:gd name="connsiteY8" fmla="*/ 260607 h 260607"/>
                  <a:gd name="connsiteX9" fmla="*/ 37268 w 135986"/>
                  <a:gd name="connsiteY9" fmla="*/ 73731 h 260607"/>
                  <a:gd name="connsiteX10" fmla="*/ 98768 w 135986"/>
                  <a:gd name="connsiteY10" fmla="*/ 73731 h 260607"/>
                  <a:gd name="connsiteX11" fmla="*/ 98768 w 135986"/>
                  <a:gd name="connsiteY11" fmla="*/ 260607 h 260607"/>
                  <a:gd name="connsiteX12" fmla="*/ 37218 w 135986"/>
                  <a:gd name="connsiteY12" fmla="*/ 260607 h 26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986" h="260607">
                    <a:moveTo>
                      <a:pt x="46324" y="53577"/>
                    </a:moveTo>
                    <a:lnTo>
                      <a:pt x="0" y="53577"/>
                    </a:lnTo>
                    <a:lnTo>
                      <a:pt x="40502" y="0"/>
                    </a:lnTo>
                    <a:lnTo>
                      <a:pt x="95434" y="0"/>
                    </a:lnTo>
                    <a:lnTo>
                      <a:pt x="135987" y="53577"/>
                    </a:lnTo>
                    <a:lnTo>
                      <a:pt x="89712" y="53577"/>
                    </a:lnTo>
                    <a:lnTo>
                      <a:pt x="68018" y="24758"/>
                    </a:lnTo>
                    <a:lnTo>
                      <a:pt x="46324" y="53577"/>
                    </a:lnTo>
                    <a:moveTo>
                      <a:pt x="37268" y="260607"/>
                    </a:moveTo>
                    <a:lnTo>
                      <a:pt x="37268" y="73731"/>
                    </a:lnTo>
                    <a:lnTo>
                      <a:pt x="98768" y="73731"/>
                    </a:lnTo>
                    <a:lnTo>
                      <a:pt x="98768" y="260607"/>
                    </a:lnTo>
                    <a:lnTo>
                      <a:pt x="37218" y="26060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E27D067-4E33-F86D-9461-4C838D15804A}"/>
                  </a:ext>
                </a:extLst>
              </p:cNvPr>
              <p:cNvSpPr/>
              <p:nvPr/>
            </p:nvSpPr>
            <p:spPr>
              <a:xfrm>
                <a:off x="6393580" y="6027558"/>
                <a:ext cx="61499" cy="257091"/>
              </a:xfrm>
              <a:custGeom>
                <a:avLst/>
                <a:gdLst>
                  <a:gd name="connsiteX0" fmla="*/ 0 w 61499"/>
                  <a:gd name="connsiteY0" fmla="*/ 0 h 257091"/>
                  <a:gd name="connsiteX1" fmla="*/ 61500 w 61499"/>
                  <a:gd name="connsiteY1" fmla="*/ 0 h 257091"/>
                  <a:gd name="connsiteX2" fmla="*/ 61500 w 61499"/>
                  <a:gd name="connsiteY2" fmla="*/ 257092 h 257091"/>
                  <a:gd name="connsiteX3" fmla="*/ 0 w 61499"/>
                  <a:gd name="connsiteY3" fmla="*/ 257092 h 257091"/>
                  <a:gd name="connsiteX4" fmla="*/ 0 w 61499"/>
                  <a:gd name="connsiteY4" fmla="*/ 0 h 257091"/>
                  <a:gd name="connsiteX5" fmla="*/ 0 w 61499"/>
                  <a:gd name="connsiteY5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99" h="257091">
                    <a:moveTo>
                      <a:pt x="0" y="0"/>
                    </a:moveTo>
                    <a:lnTo>
                      <a:pt x="61500" y="0"/>
                    </a:lnTo>
                    <a:lnTo>
                      <a:pt x="61500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FA2DB910-A3C7-BAE5-CAE7-D9989E0669F3}"/>
                  </a:ext>
                </a:extLst>
              </p:cNvPr>
              <p:cNvSpPr/>
              <p:nvPr/>
            </p:nvSpPr>
            <p:spPr>
              <a:xfrm>
                <a:off x="6471350" y="6092425"/>
                <a:ext cx="199548" cy="197621"/>
              </a:xfrm>
              <a:custGeom>
                <a:avLst/>
                <a:gdLst>
                  <a:gd name="connsiteX0" fmla="*/ 61500 w 199548"/>
                  <a:gd name="connsiteY0" fmla="*/ 113740 h 197621"/>
                  <a:gd name="connsiteX1" fmla="*/ 103495 w 199548"/>
                  <a:gd name="connsiteY1" fmla="*/ 156226 h 197621"/>
                  <a:gd name="connsiteX2" fmla="*/ 138524 w 199548"/>
                  <a:gd name="connsiteY2" fmla="*/ 135676 h 197621"/>
                  <a:gd name="connsiteX3" fmla="*/ 196093 w 199548"/>
                  <a:gd name="connsiteY3" fmla="*/ 135676 h 197621"/>
                  <a:gd name="connsiteX4" fmla="*/ 102699 w 199548"/>
                  <a:gd name="connsiteY4" fmla="*/ 197622 h 197621"/>
                  <a:gd name="connsiteX5" fmla="*/ 0 w 199548"/>
                  <a:gd name="connsiteY5" fmla="*/ 98291 h 197621"/>
                  <a:gd name="connsiteX6" fmla="*/ 101306 w 199548"/>
                  <a:gd name="connsiteY6" fmla="*/ 0 h 197621"/>
                  <a:gd name="connsiteX7" fmla="*/ 199377 w 199548"/>
                  <a:gd name="connsiteY7" fmla="*/ 113790 h 197621"/>
                  <a:gd name="connsiteX8" fmla="*/ 61500 w 199548"/>
                  <a:gd name="connsiteY8" fmla="*/ 113790 h 197621"/>
                  <a:gd name="connsiteX9" fmla="*/ 137828 w 199548"/>
                  <a:gd name="connsiteY9" fmla="*/ 79673 h 197621"/>
                  <a:gd name="connsiteX10" fmla="*/ 101306 w 199548"/>
                  <a:gd name="connsiteY10" fmla="*/ 41446 h 197621"/>
                  <a:gd name="connsiteX11" fmla="*/ 61500 w 199548"/>
                  <a:gd name="connsiteY11" fmla="*/ 79673 h 197621"/>
                  <a:gd name="connsiteX12" fmla="*/ 137828 w 19954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548" h="197621">
                    <a:moveTo>
                      <a:pt x="61500" y="113740"/>
                    </a:moveTo>
                    <a:cubicBezTo>
                      <a:pt x="62595" y="139291"/>
                      <a:pt x="77422" y="156226"/>
                      <a:pt x="10349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98" y="178905"/>
                      <a:pt x="144694" y="197622"/>
                      <a:pt x="102699" y="197622"/>
                    </a:cubicBezTo>
                    <a:cubicBezTo>
                      <a:pt x="41597" y="197622"/>
                      <a:pt x="0" y="160880"/>
                      <a:pt x="0" y="98291"/>
                    </a:cubicBezTo>
                    <a:cubicBezTo>
                      <a:pt x="0" y="41050"/>
                      <a:pt x="45926" y="0"/>
                      <a:pt x="101306" y="0"/>
                    </a:cubicBezTo>
                    <a:cubicBezTo>
                      <a:pt x="168627" y="0"/>
                      <a:pt x="202263" y="50408"/>
                      <a:pt x="199377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306" y="41446"/>
                    </a:cubicBezTo>
                    <a:cubicBezTo>
                      <a:pt x="79612" y="41446"/>
                      <a:pt x="65132" y="56895"/>
                      <a:pt x="61500" y="79673"/>
                    </a:cubicBezTo>
                    <a:lnTo>
                      <a:pt x="137828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CD39C084-4CC6-6052-0151-1D2B8CE63A08}"/>
                  </a:ext>
                </a:extLst>
              </p:cNvPr>
              <p:cNvSpPr/>
              <p:nvPr/>
            </p:nvSpPr>
            <p:spPr>
              <a:xfrm>
                <a:off x="6680231" y="6081977"/>
                <a:ext cx="139768" cy="206039"/>
              </a:xfrm>
              <a:custGeom>
                <a:avLst/>
                <a:gdLst>
                  <a:gd name="connsiteX0" fmla="*/ 139768 w 139768"/>
                  <a:gd name="connsiteY0" fmla="*/ 202673 h 206039"/>
                  <a:gd name="connsiteX1" fmla="*/ 115487 w 139768"/>
                  <a:gd name="connsiteY1" fmla="*/ 202673 h 206039"/>
                  <a:gd name="connsiteX2" fmla="*/ 115487 w 139768"/>
                  <a:gd name="connsiteY2" fmla="*/ 182816 h 206039"/>
                  <a:gd name="connsiteX3" fmla="*/ 114890 w 139768"/>
                  <a:gd name="connsiteY3" fmla="*/ 182816 h 206039"/>
                  <a:gd name="connsiteX4" fmla="*/ 67869 w 139768"/>
                  <a:gd name="connsiteY4" fmla="*/ 206040 h 206039"/>
                  <a:gd name="connsiteX5" fmla="*/ 0 w 139768"/>
                  <a:gd name="connsiteY5" fmla="*/ 128843 h 206039"/>
                  <a:gd name="connsiteX6" fmla="*/ 67322 w 139768"/>
                  <a:gd name="connsiteY6" fmla="*/ 52488 h 206039"/>
                  <a:gd name="connsiteX7" fmla="*/ 114890 w 139768"/>
                  <a:gd name="connsiteY7" fmla="*/ 75464 h 206039"/>
                  <a:gd name="connsiteX8" fmla="*/ 115487 w 139768"/>
                  <a:gd name="connsiteY8" fmla="*/ 75464 h 206039"/>
                  <a:gd name="connsiteX9" fmla="*/ 115487 w 139768"/>
                  <a:gd name="connsiteY9" fmla="*/ 0 h 206039"/>
                  <a:gd name="connsiteX10" fmla="*/ 139768 w 139768"/>
                  <a:gd name="connsiteY10" fmla="*/ 0 h 206039"/>
                  <a:gd name="connsiteX11" fmla="*/ 139768 w 139768"/>
                  <a:gd name="connsiteY11" fmla="*/ 202673 h 206039"/>
                  <a:gd name="connsiteX12" fmla="*/ 71252 w 139768"/>
                  <a:gd name="connsiteY12" fmla="*/ 184748 h 206039"/>
                  <a:gd name="connsiteX13" fmla="*/ 116332 w 139768"/>
                  <a:gd name="connsiteY13" fmla="*/ 129437 h 206039"/>
                  <a:gd name="connsiteX14" fmla="*/ 69859 w 139768"/>
                  <a:gd name="connsiteY14" fmla="*/ 73780 h 206039"/>
                  <a:gd name="connsiteX15" fmla="*/ 25625 w 139768"/>
                  <a:gd name="connsiteY15" fmla="*/ 130527 h 206039"/>
                  <a:gd name="connsiteX16" fmla="*/ 71252 w 139768"/>
                  <a:gd name="connsiteY16" fmla="*/ 184698 h 206039"/>
                  <a:gd name="connsiteX17" fmla="*/ 71252 w 139768"/>
                  <a:gd name="connsiteY17" fmla="*/ 184698 h 20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768" h="206039">
                    <a:moveTo>
                      <a:pt x="139768" y="202673"/>
                    </a:moveTo>
                    <a:lnTo>
                      <a:pt x="115487" y="202673"/>
                    </a:lnTo>
                    <a:lnTo>
                      <a:pt x="115487" y="182816"/>
                    </a:lnTo>
                    <a:lnTo>
                      <a:pt x="114890" y="182816"/>
                    </a:lnTo>
                    <a:cubicBezTo>
                      <a:pt x="106928" y="198959"/>
                      <a:pt x="88070" y="206040"/>
                      <a:pt x="67869" y="206040"/>
                    </a:cubicBezTo>
                    <a:cubicBezTo>
                      <a:pt x="22490" y="206040"/>
                      <a:pt x="0" y="170239"/>
                      <a:pt x="0" y="128843"/>
                    </a:cubicBezTo>
                    <a:cubicBezTo>
                      <a:pt x="0" y="87447"/>
                      <a:pt x="22242" y="52488"/>
                      <a:pt x="67322" y="52488"/>
                    </a:cubicBezTo>
                    <a:cubicBezTo>
                      <a:pt x="82398" y="52488"/>
                      <a:pt x="104092" y="58133"/>
                      <a:pt x="114890" y="75464"/>
                    </a:cubicBezTo>
                    <a:lnTo>
                      <a:pt x="115487" y="75464"/>
                    </a:lnTo>
                    <a:lnTo>
                      <a:pt x="115487" y="0"/>
                    </a:lnTo>
                    <a:lnTo>
                      <a:pt x="139768" y="0"/>
                    </a:lnTo>
                    <a:lnTo>
                      <a:pt x="139768" y="202673"/>
                    </a:lnTo>
                    <a:moveTo>
                      <a:pt x="71252" y="184748"/>
                    </a:moveTo>
                    <a:cubicBezTo>
                      <a:pt x="103794" y="184748"/>
                      <a:pt x="116332" y="156919"/>
                      <a:pt x="116332" y="129437"/>
                    </a:cubicBezTo>
                    <a:cubicBezTo>
                      <a:pt x="116332" y="100420"/>
                      <a:pt x="103197" y="73780"/>
                      <a:pt x="69859" y="73780"/>
                    </a:cubicBezTo>
                    <a:cubicBezTo>
                      <a:pt x="36522" y="73780"/>
                      <a:pt x="25625" y="101856"/>
                      <a:pt x="25625" y="130527"/>
                    </a:cubicBezTo>
                    <a:cubicBezTo>
                      <a:pt x="25625" y="159197"/>
                      <a:pt x="39905" y="184698"/>
                      <a:pt x="71252" y="184698"/>
                    </a:cubicBezTo>
                    <a:lnTo>
                      <a:pt x="71252" y="18469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4E2D4DA3-E1C1-DDAA-3667-32B57C4FBF72}"/>
                  </a:ext>
                </a:extLst>
              </p:cNvPr>
              <p:cNvSpPr/>
              <p:nvPr/>
            </p:nvSpPr>
            <p:spPr>
              <a:xfrm>
                <a:off x="6835126" y="6134515"/>
                <a:ext cx="136124" cy="153551"/>
              </a:xfrm>
              <a:custGeom>
                <a:avLst/>
                <a:gdLst>
                  <a:gd name="connsiteX0" fmla="*/ 133748 w 136124"/>
                  <a:gd name="connsiteY0" fmla="*/ 103589 h 153551"/>
                  <a:gd name="connsiteX1" fmla="*/ 70705 w 136124"/>
                  <a:gd name="connsiteY1" fmla="*/ 153552 h 153551"/>
                  <a:gd name="connsiteX2" fmla="*/ 0 w 136124"/>
                  <a:gd name="connsiteY2" fmla="*/ 76355 h 153551"/>
                  <a:gd name="connsiteX3" fmla="*/ 69312 w 136124"/>
                  <a:gd name="connsiteY3" fmla="*/ 0 h 153551"/>
                  <a:gd name="connsiteX4" fmla="*/ 136036 w 136124"/>
                  <a:gd name="connsiteY4" fmla="*/ 84080 h 153551"/>
                  <a:gd name="connsiteX5" fmla="*/ 25675 w 136124"/>
                  <a:gd name="connsiteY5" fmla="*/ 84080 h 153551"/>
                  <a:gd name="connsiteX6" fmla="*/ 71551 w 136124"/>
                  <a:gd name="connsiteY6" fmla="*/ 132260 h 153551"/>
                  <a:gd name="connsiteX7" fmla="*/ 109765 w 136124"/>
                  <a:gd name="connsiteY7" fmla="*/ 103639 h 153551"/>
                  <a:gd name="connsiteX8" fmla="*/ 133748 w 136124"/>
                  <a:gd name="connsiteY8" fmla="*/ 103639 h 153551"/>
                  <a:gd name="connsiteX9" fmla="*/ 110312 w 136124"/>
                  <a:gd name="connsiteY9" fmla="*/ 62738 h 153551"/>
                  <a:gd name="connsiteX10" fmla="*/ 67819 w 136124"/>
                  <a:gd name="connsiteY10" fmla="*/ 21342 h 153551"/>
                  <a:gd name="connsiteX11" fmla="*/ 25625 w 136124"/>
                  <a:gd name="connsiteY11" fmla="*/ 62738 h 153551"/>
                  <a:gd name="connsiteX12" fmla="*/ 110312 w 136124"/>
                  <a:gd name="connsiteY12" fmla="*/ 62738 h 15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24" h="153551">
                    <a:moveTo>
                      <a:pt x="133748" y="103589"/>
                    </a:moveTo>
                    <a:cubicBezTo>
                      <a:pt x="127180" y="135924"/>
                      <a:pt x="103794" y="153552"/>
                      <a:pt x="70705" y="153552"/>
                    </a:cubicBezTo>
                    <a:cubicBezTo>
                      <a:pt x="23635" y="153552"/>
                      <a:pt x="1393" y="121217"/>
                      <a:pt x="0" y="76355"/>
                    </a:cubicBezTo>
                    <a:cubicBezTo>
                      <a:pt x="0" y="32335"/>
                      <a:pt x="29108" y="0"/>
                      <a:pt x="69312" y="0"/>
                    </a:cubicBezTo>
                    <a:cubicBezTo>
                      <a:pt x="121507" y="0"/>
                      <a:pt x="137479" y="48576"/>
                      <a:pt x="136036" y="84080"/>
                    </a:cubicBezTo>
                    <a:lnTo>
                      <a:pt x="25675" y="84080"/>
                    </a:lnTo>
                    <a:cubicBezTo>
                      <a:pt x="24829" y="109680"/>
                      <a:pt x="39408" y="132260"/>
                      <a:pt x="71551" y="132260"/>
                    </a:cubicBezTo>
                    <a:cubicBezTo>
                      <a:pt x="91504" y="132260"/>
                      <a:pt x="105485" y="122554"/>
                      <a:pt x="109765" y="103639"/>
                    </a:cubicBezTo>
                    <a:lnTo>
                      <a:pt x="133748" y="103639"/>
                    </a:lnTo>
                    <a:moveTo>
                      <a:pt x="110312" y="62738"/>
                    </a:moveTo>
                    <a:cubicBezTo>
                      <a:pt x="109167" y="39713"/>
                      <a:pt x="91852" y="21342"/>
                      <a:pt x="67819" y="21342"/>
                    </a:cubicBezTo>
                    <a:cubicBezTo>
                      <a:pt x="42443" y="21342"/>
                      <a:pt x="27317" y="40307"/>
                      <a:pt x="25625" y="62738"/>
                    </a:cubicBezTo>
                    <a:lnTo>
                      <a:pt x="110312" y="62738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F4C6AF7F-1583-3204-402F-3F0BF5753C6C}"/>
                  </a:ext>
                </a:extLst>
              </p:cNvPr>
              <p:cNvSpPr/>
              <p:nvPr/>
            </p:nvSpPr>
            <p:spPr>
              <a:xfrm>
                <a:off x="6986885" y="6027558"/>
                <a:ext cx="190222" cy="257091"/>
              </a:xfrm>
              <a:custGeom>
                <a:avLst/>
                <a:gdLst>
                  <a:gd name="connsiteX0" fmla="*/ 0 w 190222"/>
                  <a:gd name="connsiteY0" fmla="*/ 0 h 257091"/>
                  <a:gd name="connsiteX1" fmla="*/ 190222 w 190222"/>
                  <a:gd name="connsiteY1" fmla="*/ 0 h 257091"/>
                  <a:gd name="connsiteX2" fmla="*/ 190222 w 190222"/>
                  <a:gd name="connsiteY2" fmla="*/ 53627 h 257091"/>
                  <a:gd name="connsiteX3" fmla="*/ 67222 w 190222"/>
                  <a:gd name="connsiteY3" fmla="*/ 53627 h 257091"/>
                  <a:gd name="connsiteX4" fmla="*/ 67222 w 190222"/>
                  <a:gd name="connsiteY4" fmla="*/ 106214 h 257091"/>
                  <a:gd name="connsiteX5" fmla="*/ 173553 w 190222"/>
                  <a:gd name="connsiteY5" fmla="*/ 106214 h 257091"/>
                  <a:gd name="connsiteX6" fmla="*/ 173553 w 190222"/>
                  <a:gd name="connsiteY6" fmla="*/ 158058 h 257091"/>
                  <a:gd name="connsiteX7" fmla="*/ 67222 w 190222"/>
                  <a:gd name="connsiteY7" fmla="*/ 158058 h 257091"/>
                  <a:gd name="connsiteX8" fmla="*/ 67222 w 190222"/>
                  <a:gd name="connsiteY8" fmla="*/ 257092 h 257091"/>
                  <a:gd name="connsiteX9" fmla="*/ 0 w 190222"/>
                  <a:gd name="connsiteY9" fmla="*/ 257092 h 257091"/>
                  <a:gd name="connsiteX10" fmla="*/ 0 w 190222"/>
                  <a:gd name="connsiteY10" fmla="*/ 0 h 257091"/>
                  <a:gd name="connsiteX11" fmla="*/ 0 w 190222"/>
                  <a:gd name="connsiteY11" fmla="*/ 0 h 25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222" h="257091">
                    <a:moveTo>
                      <a:pt x="0" y="0"/>
                    </a:moveTo>
                    <a:lnTo>
                      <a:pt x="190222" y="0"/>
                    </a:lnTo>
                    <a:lnTo>
                      <a:pt x="190222" y="53627"/>
                    </a:lnTo>
                    <a:lnTo>
                      <a:pt x="67222" y="53627"/>
                    </a:lnTo>
                    <a:lnTo>
                      <a:pt x="67222" y="106214"/>
                    </a:lnTo>
                    <a:lnTo>
                      <a:pt x="173553" y="106214"/>
                    </a:lnTo>
                    <a:lnTo>
                      <a:pt x="173553" y="158058"/>
                    </a:lnTo>
                    <a:lnTo>
                      <a:pt x="67222" y="158058"/>
                    </a:lnTo>
                    <a:lnTo>
                      <a:pt x="67222" y="257092"/>
                    </a:lnTo>
                    <a:lnTo>
                      <a:pt x="0" y="2570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720DF72B-4784-8BAC-07E3-A98EF805E1D3}"/>
                  </a:ext>
                </a:extLst>
              </p:cNvPr>
              <p:cNvSpPr/>
              <p:nvPr/>
            </p:nvSpPr>
            <p:spPr>
              <a:xfrm>
                <a:off x="7189348" y="6094109"/>
                <a:ext cx="131359" cy="190491"/>
              </a:xfrm>
              <a:custGeom>
                <a:avLst/>
                <a:gdLst>
                  <a:gd name="connsiteX0" fmla="*/ 50 w 131359"/>
                  <a:gd name="connsiteY0" fmla="*/ 3664 h 190491"/>
                  <a:gd name="connsiteX1" fmla="*/ 59759 w 131359"/>
                  <a:gd name="connsiteY1" fmla="*/ 3664 h 190491"/>
                  <a:gd name="connsiteX2" fmla="*/ 59759 w 131359"/>
                  <a:gd name="connsiteY2" fmla="*/ 36444 h 190491"/>
                  <a:gd name="connsiteX3" fmla="*/ 60405 w 131359"/>
                  <a:gd name="connsiteY3" fmla="*/ 36444 h 190491"/>
                  <a:gd name="connsiteX4" fmla="*/ 116880 w 131359"/>
                  <a:gd name="connsiteY4" fmla="*/ 0 h 190491"/>
                  <a:gd name="connsiteX5" fmla="*/ 131359 w 131359"/>
                  <a:gd name="connsiteY5" fmla="*/ 1535 h 190491"/>
                  <a:gd name="connsiteX6" fmla="*/ 131359 w 131359"/>
                  <a:gd name="connsiteY6" fmla="*/ 57291 h 190491"/>
                  <a:gd name="connsiteX7" fmla="*/ 107824 w 131359"/>
                  <a:gd name="connsiteY7" fmla="*/ 53676 h 190491"/>
                  <a:gd name="connsiteX8" fmla="*/ 61450 w 131359"/>
                  <a:gd name="connsiteY8" fmla="*/ 97994 h 190491"/>
                  <a:gd name="connsiteX9" fmla="*/ 61450 w 131359"/>
                  <a:gd name="connsiteY9" fmla="*/ 190491 h 190491"/>
                  <a:gd name="connsiteX10" fmla="*/ 0 w 131359"/>
                  <a:gd name="connsiteY10" fmla="*/ 190491 h 190491"/>
                  <a:gd name="connsiteX11" fmla="*/ 0 w 131359"/>
                  <a:gd name="connsiteY11" fmla="*/ 3664 h 190491"/>
                  <a:gd name="connsiteX12" fmla="*/ 0 w 131359"/>
                  <a:gd name="connsiteY12" fmla="*/ 3664 h 19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359" h="190491">
                    <a:moveTo>
                      <a:pt x="50" y="3664"/>
                    </a:moveTo>
                    <a:lnTo>
                      <a:pt x="59759" y="3664"/>
                    </a:lnTo>
                    <a:lnTo>
                      <a:pt x="59759" y="36444"/>
                    </a:lnTo>
                    <a:lnTo>
                      <a:pt x="60405" y="36444"/>
                    </a:lnTo>
                    <a:cubicBezTo>
                      <a:pt x="69511" y="12676"/>
                      <a:pt x="90409" y="0"/>
                      <a:pt x="116880" y="0"/>
                    </a:cubicBezTo>
                    <a:cubicBezTo>
                      <a:pt x="121557" y="0"/>
                      <a:pt x="126632" y="446"/>
                      <a:pt x="131359" y="1535"/>
                    </a:cubicBezTo>
                    <a:lnTo>
                      <a:pt x="131359" y="57291"/>
                    </a:lnTo>
                    <a:cubicBezTo>
                      <a:pt x="123398" y="55112"/>
                      <a:pt x="116183" y="53676"/>
                      <a:pt x="107824" y="53676"/>
                    </a:cubicBezTo>
                    <a:cubicBezTo>
                      <a:pt x="77422" y="53676"/>
                      <a:pt x="61450" y="74572"/>
                      <a:pt x="61450" y="97994"/>
                    </a:cubicBezTo>
                    <a:lnTo>
                      <a:pt x="61450" y="190491"/>
                    </a:lnTo>
                    <a:lnTo>
                      <a:pt x="0" y="190491"/>
                    </a:lnTo>
                    <a:lnTo>
                      <a:pt x="0" y="3664"/>
                    </a:lnTo>
                    <a:lnTo>
                      <a:pt x="0" y="3664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2B7EE6A4-56AC-CC54-68EB-443EEAD3534B}"/>
                  </a:ext>
                </a:extLst>
              </p:cNvPr>
              <p:cNvSpPr/>
              <p:nvPr/>
            </p:nvSpPr>
            <p:spPr>
              <a:xfrm>
                <a:off x="7313094" y="6092425"/>
                <a:ext cx="191416" cy="197572"/>
              </a:xfrm>
              <a:custGeom>
                <a:avLst/>
                <a:gdLst>
                  <a:gd name="connsiteX0" fmla="*/ 7613 w 191416"/>
                  <a:gd name="connsiteY0" fmla="*/ 62936 h 197572"/>
                  <a:gd name="connsiteX1" fmla="*/ 36870 w 191416"/>
                  <a:gd name="connsiteY1" fmla="*/ 12924 h 197572"/>
                  <a:gd name="connsiteX2" fmla="*/ 96629 w 191416"/>
                  <a:gd name="connsiteY2" fmla="*/ 0 h 197572"/>
                  <a:gd name="connsiteX3" fmla="*/ 184152 w 191416"/>
                  <a:gd name="connsiteY3" fmla="*/ 62639 h 197572"/>
                  <a:gd name="connsiteX4" fmla="*/ 184152 w 191416"/>
                  <a:gd name="connsiteY4" fmla="*/ 144342 h 197572"/>
                  <a:gd name="connsiteX5" fmla="*/ 191416 w 191416"/>
                  <a:gd name="connsiteY5" fmla="*/ 192225 h 197572"/>
                  <a:gd name="connsiteX6" fmla="*/ 129518 w 191416"/>
                  <a:gd name="connsiteY6" fmla="*/ 192225 h 197572"/>
                  <a:gd name="connsiteX7" fmla="*/ 125886 w 191416"/>
                  <a:gd name="connsiteY7" fmla="*/ 174597 h 197572"/>
                  <a:gd name="connsiteX8" fmla="*/ 63988 w 191416"/>
                  <a:gd name="connsiteY8" fmla="*/ 197572 h 197572"/>
                  <a:gd name="connsiteX9" fmla="*/ 0 w 191416"/>
                  <a:gd name="connsiteY9" fmla="*/ 141074 h 197572"/>
                  <a:gd name="connsiteX10" fmla="*/ 109217 w 191416"/>
                  <a:gd name="connsiteY10" fmla="*/ 76306 h 197572"/>
                  <a:gd name="connsiteX11" fmla="*/ 125488 w 191416"/>
                  <a:gd name="connsiteY11" fmla="*/ 59024 h 197572"/>
                  <a:gd name="connsiteX12" fmla="*/ 95832 w 191416"/>
                  <a:gd name="connsiteY12" fmla="*/ 39614 h 197572"/>
                  <a:gd name="connsiteX13" fmla="*/ 65083 w 191416"/>
                  <a:gd name="connsiteY13" fmla="*/ 62985 h 197572"/>
                  <a:gd name="connsiteX14" fmla="*/ 7563 w 191416"/>
                  <a:gd name="connsiteY14" fmla="*/ 62985 h 197572"/>
                  <a:gd name="connsiteX15" fmla="*/ 87125 w 191416"/>
                  <a:gd name="connsiteY15" fmla="*/ 159841 h 197572"/>
                  <a:gd name="connsiteX16" fmla="*/ 124741 w 191416"/>
                  <a:gd name="connsiteY16" fmla="*/ 104778 h 197572"/>
                  <a:gd name="connsiteX17" fmla="*/ 86777 w 191416"/>
                  <a:gd name="connsiteY17" fmla="*/ 114830 h 197572"/>
                  <a:gd name="connsiteX18" fmla="*/ 61450 w 191416"/>
                  <a:gd name="connsiteY18" fmla="*/ 138598 h 197572"/>
                  <a:gd name="connsiteX19" fmla="*/ 87125 w 191416"/>
                  <a:gd name="connsiteY19" fmla="*/ 159841 h 197572"/>
                  <a:gd name="connsiteX20" fmla="*/ 87125 w 191416"/>
                  <a:gd name="connsiteY20" fmla="*/ 159841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416" h="197572">
                    <a:moveTo>
                      <a:pt x="7613" y="62936"/>
                    </a:moveTo>
                    <a:cubicBezTo>
                      <a:pt x="8708" y="38524"/>
                      <a:pt x="20301" y="22629"/>
                      <a:pt x="36870" y="12924"/>
                    </a:cubicBezTo>
                    <a:cubicBezTo>
                      <a:pt x="53539" y="3615"/>
                      <a:pt x="75183" y="0"/>
                      <a:pt x="96629" y="0"/>
                    </a:cubicBezTo>
                    <a:cubicBezTo>
                      <a:pt x="141112" y="0"/>
                      <a:pt x="184152" y="9755"/>
                      <a:pt x="184152" y="62639"/>
                    </a:cubicBezTo>
                    <a:lnTo>
                      <a:pt x="184152" y="144342"/>
                    </a:lnTo>
                    <a:cubicBezTo>
                      <a:pt x="184152" y="160187"/>
                      <a:pt x="184152" y="177419"/>
                      <a:pt x="191416" y="192225"/>
                    </a:cubicBezTo>
                    <a:lnTo>
                      <a:pt x="129518" y="192225"/>
                    </a:lnTo>
                    <a:cubicBezTo>
                      <a:pt x="127379" y="186431"/>
                      <a:pt x="126632" y="180687"/>
                      <a:pt x="125886" y="174597"/>
                    </a:cubicBezTo>
                    <a:cubicBezTo>
                      <a:pt x="109964" y="191135"/>
                      <a:pt x="86478" y="197572"/>
                      <a:pt x="63988" y="197572"/>
                    </a:cubicBezTo>
                    <a:cubicBezTo>
                      <a:pt x="28212" y="197572"/>
                      <a:pt x="0" y="179598"/>
                      <a:pt x="0" y="141074"/>
                    </a:cubicBezTo>
                    <a:cubicBezTo>
                      <a:pt x="0" y="80267"/>
                      <a:pt x="66525" y="84971"/>
                      <a:pt x="109217" y="76306"/>
                    </a:cubicBezTo>
                    <a:cubicBezTo>
                      <a:pt x="119716" y="74127"/>
                      <a:pt x="125488" y="70562"/>
                      <a:pt x="125488" y="59024"/>
                    </a:cubicBezTo>
                    <a:cubicBezTo>
                      <a:pt x="125488" y="45011"/>
                      <a:pt x="108521" y="39614"/>
                      <a:pt x="95832" y="39614"/>
                    </a:cubicBezTo>
                    <a:cubicBezTo>
                      <a:pt x="78815" y="39614"/>
                      <a:pt x="67968" y="47190"/>
                      <a:pt x="65083" y="62985"/>
                    </a:cubicBezTo>
                    <a:lnTo>
                      <a:pt x="7563" y="62985"/>
                    </a:lnTo>
                    <a:moveTo>
                      <a:pt x="87125" y="159841"/>
                    </a:moveTo>
                    <a:cubicBezTo>
                      <a:pt x="116382" y="159841"/>
                      <a:pt x="126184" y="143302"/>
                      <a:pt x="124741" y="104778"/>
                    </a:cubicBezTo>
                    <a:cubicBezTo>
                      <a:pt x="116084" y="110126"/>
                      <a:pt x="100161" y="111264"/>
                      <a:pt x="86777" y="114830"/>
                    </a:cubicBezTo>
                    <a:cubicBezTo>
                      <a:pt x="73044" y="117999"/>
                      <a:pt x="61450" y="123792"/>
                      <a:pt x="61450" y="138598"/>
                    </a:cubicBezTo>
                    <a:cubicBezTo>
                      <a:pt x="61450" y="153403"/>
                      <a:pt x="73342" y="159841"/>
                      <a:pt x="87125" y="159841"/>
                    </a:cubicBezTo>
                    <a:lnTo>
                      <a:pt x="87125" y="15984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8E271329-860A-D267-BDB9-A9568D876ED6}"/>
                  </a:ext>
                </a:extLst>
              </p:cNvPr>
              <p:cNvSpPr/>
              <p:nvPr/>
            </p:nvSpPr>
            <p:spPr>
              <a:xfrm>
                <a:off x="7519636" y="6092376"/>
                <a:ext cx="187037" cy="192274"/>
              </a:xfrm>
              <a:custGeom>
                <a:avLst/>
                <a:gdLst>
                  <a:gd name="connsiteX0" fmla="*/ 0 w 187037"/>
                  <a:gd name="connsiteY0" fmla="*/ 5397 h 192274"/>
                  <a:gd name="connsiteX1" fmla="*/ 59709 w 187037"/>
                  <a:gd name="connsiteY1" fmla="*/ 5397 h 192274"/>
                  <a:gd name="connsiteX2" fmla="*/ 59709 w 187037"/>
                  <a:gd name="connsiteY2" fmla="*/ 30998 h 192274"/>
                  <a:gd name="connsiteX3" fmla="*/ 60405 w 187037"/>
                  <a:gd name="connsiteY3" fmla="*/ 30998 h 192274"/>
                  <a:gd name="connsiteX4" fmla="*/ 119368 w 187037"/>
                  <a:gd name="connsiteY4" fmla="*/ 0 h 192274"/>
                  <a:gd name="connsiteX5" fmla="*/ 187038 w 187037"/>
                  <a:gd name="connsiteY5" fmla="*/ 72394 h 192274"/>
                  <a:gd name="connsiteX6" fmla="*/ 187038 w 187037"/>
                  <a:gd name="connsiteY6" fmla="*/ 192274 h 192274"/>
                  <a:gd name="connsiteX7" fmla="*/ 125587 w 187037"/>
                  <a:gd name="connsiteY7" fmla="*/ 192274 h 192274"/>
                  <a:gd name="connsiteX8" fmla="*/ 125587 w 187037"/>
                  <a:gd name="connsiteY8" fmla="*/ 101906 h 192274"/>
                  <a:gd name="connsiteX9" fmla="*/ 94788 w 187037"/>
                  <a:gd name="connsiteY9" fmla="*/ 50408 h 192274"/>
                  <a:gd name="connsiteX10" fmla="*/ 61500 w 187037"/>
                  <a:gd name="connsiteY10" fmla="*/ 90368 h 192274"/>
                  <a:gd name="connsiteX11" fmla="*/ 61500 w 187037"/>
                  <a:gd name="connsiteY11" fmla="*/ 192274 h 192274"/>
                  <a:gd name="connsiteX12" fmla="*/ 0 w 187037"/>
                  <a:gd name="connsiteY12" fmla="*/ 192274 h 192274"/>
                  <a:gd name="connsiteX13" fmla="*/ 0 w 187037"/>
                  <a:gd name="connsiteY13" fmla="*/ 5397 h 192274"/>
                  <a:gd name="connsiteX14" fmla="*/ 0 w 187037"/>
                  <a:gd name="connsiteY14" fmla="*/ 5397 h 19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37" h="192274">
                    <a:moveTo>
                      <a:pt x="0" y="5397"/>
                    </a:moveTo>
                    <a:lnTo>
                      <a:pt x="59709" y="5397"/>
                    </a:lnTo>
                    <a:lnTo>
                      <a:pt x="59709" y="30998"/>
                    </a:lnTo>
                    <a:lnTo>
                      <a:pt x="60405" y="30998"/>
                    </a:lnTo>
                    <a:cubicBezTo>
                      <a:pt x="71651" y="11934"/>
                      <a:pt x="96927" y="0"/>
                      <a:pt x="119368" y="0"/>
                    </a:cubicBezTo>
                    <a:cubicBezTo>
                      <a:pt x="181962" y="0"/>
                      <a:pt x="187038" y="45357"/>
                      <a:pt x="187038" y="72394"/>
                    </a:cubicBezTo>
                    <a:lnTo>
                      <a:pt x="187038" y="192274"/>
                    </a:lnTo>
                    <a:lnTo>
                      <a:pt x="125587" y="192274"/>
                    </a:lnTo>
                    <a:lnTo>
                      <a:pt x="125587" y="101906"/>
                    </a:lnTo>
                    <a:cubicBezTo>
                      <a:pt x="125587" y="76306"/>
                      <a:pt x="128473" y="50408"/>
                      <a:pt x="94788" y="50408"/>
                    </a:cubicBezTo>
                    <a:cubicBezTo>
                      <a:pt x="71651" y="50408"/>
                      <a:pt x="61500" y="69819"/>
                      <a:pt x="61500" y="90368"/>
                    </a:cubicBezTo>
                    <a:lnTo>
                      <a:pt x="61500" y="192274"/>
                    </a:lnTo>
                    <a:lnTo>
                      <a:pt x="0" y="192274"/>
                    </a:lnTo>
                    <a:lnTo>
                      <a:pt x="0" y="5397"/>
                    </a:lnTo>
                    <a:lnTo>
                      <a:pt x="0" y="5397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7D4DF271-0E0C-7316-2693-99124D0D3454}"/>
                  </a:ext>
                </a:extLst>
              </p:cNvPr>
              <p:cNvSpPr/>
              <p:nvPr/>
            </p:nvSpPr>
            <p:spPr>
              <a:xfrm>
                <a:off x="7720457" y="6092376"/>
                <a:ext cx="192859" cy="197621"/>
              </a:xfrm>
              <a:custGeom>
                <a:avLst/>
                <a:gdLst>
                  <a:gd name="connsiteX0" fmla="*/ 131310 w 192859"/>
                  <a:gd name="connsiteY0" fmla="*/ 73830 h 197621"/>
                  <a:gd name="connsiteX1" fmla="*/ 101306 w 192859"/>
                  <a:gd name="connsiteY1" fmla="*/ 46793 h 197621"/>
                  <a:gd name="connsiteX2" fmla="*/ 61500 w 192859"/>
                  <a:gd name="connsiteY2" fmla="*/ 101906 h 197621"/>
                  <a:gd name="connsiteX3" fmla="*/ 98072 w 192859"/>
                  <a:gd name="connsiteY3" fmla="*/ 150828 h 197621"/>
                  <a:gd name="connsiteX4" fmla="*/ 133150 w 192859"/>
                  <a:gd name="connsiteY4" fmla="*/ 118841 h 197621"/>
                  <a:gd name="connsiteX5" fmla="*/ 192859 w 192859"/>
                  <a:gd name="connsiteY5" fmla="*/ 118841 h 197621"/>
                  <a:gd name="connsiteX6" fmla="*/ 98420 w 192859"/>
                  <a:gd name="connsiteY6" fmla="*/ 197622 h 197621"/>
                  <a:gd name="connsiteX7" fmla="*/ 0 w 192859"/>
                  <a:gd name="connsiteY7" fmla="*/ 101906 h 197621"/>
                  <a:gd name="connsiteX8" fmla="*/ 98420 w 192859"/>
                  <a:gd name="connsiteY8" fmla="*/ 0 h 197621"/>
                  <a:gd name="connsiteX9" fmla="*/ 191068 w 192859"/>
                  <a:gd name="connsiteY9" fmla="*/ 73830 h 197621"/>
                  <a:gd name="connsiteX10" fmla="*/ 131359 w 192859"/>
                  <a:gd name="connsiteY10" fmla="*/ 73830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2859" h="197621">
                    <a:moveTo>
                      <a:pt x="131310" y="73830"/>
                    </a:moveTo>
                    <a:cubicBezTo>
                      <a:pt x="130961" y="57984"/>
                      <a:pt x="116830" y="46793"/>
                      <a:pt x="101306" y="46793"/>
                    </a:cubicBezTo>
                    <a:cubicBezTo>
                      <a:pt x="66924" y="46793"/>
                      <a:pt x="61500" y="75959"/>
                      <a:pt x="61500" y="101906"/>
                    </a:cubicBezTo>
                    <a:cubicBezTo>
                      <a:pt x="61500" y="126020"/>
                      <a:pt x="71999" y="150828"/>
                      <a:pt x="98072" y="150828"/>
                    </a:cubicBezTo>
                    <a:cubicBezTo>
                      <a:pt x="119417" y="150828"/>
                      <a:pt x="130314" y="138598"/>
                      <a:pt x="133150" y="118841"/>
                    </a:cubicBezTo>
                    <a:lnTo>
                      <a:pt x="192859" y="118841"/>
                    </a:lnTo>
                    <a:cubicBezTo>
                      <a:pt x="187436" y="168853"/>
                      <a:pt x="148376" y="197622"/>
                      <a:pt x="98420" y="197622"/>
                    </a:cubicBezTo>
                    <a:cubicBezTo>
                      <a:pt x="41995" y="197622"/>
                      <a:pt x="0" y="159098"/>
                      <a:pt x="0" y="101906"/>
                    </a:cubicBezTo>
                    <a:cubicBezTo>
                      <a:pt x="0" y="44714"/>
                      <a:pt x="38015" y="0"/>
                      <a:pt x="98420" y="0"/>
                    </a:cubicBezTo>
                    <a:cubicBezTo>
                      <a:pt x="145092" y="0"/>
                      <a:pt x="186689" y="24511"/>
                      <a:pt x="191068" y="73830"/>
                    </a:cubicBezTo>
                    <a:lnTo>
                      <a:pt x="131359" y="73830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C2826457-039E-941D-CC55-53BE90B4046C}"/>
                  </a:ext>
                </a:extLst>
              </p:cNvPr>
              <p:cNvSpPr/>
              <p:nvPr/>
            </p:nvSpPr>
            <p:spPr>
              <a:xfrm>
                <a:off x="7916899" y="6092425"/>
                <a:ext cx="199498" cy="197621"/>
              </a:xfrm>
              <a:custGeom>
                <a:avLst/>
                <a:gdLst>
                  <a:gd name="connsiteX0" fmla="*/ 61500 w 199498"/>
                  <a:gd name="connsiteY0" fmla="*/ 113740 h 197621"/>
                  <a:gd name="connsiteX1" fmla="*/ 103445 w 199498"/>
                  <a:gd name="connsiteY1" fmla="*/ 156226 h 197621"/>
                  <a:gd name="connsiteX2" fmla="*/ 138524 w 199498"/>
                  <a:gd name="connsiteY2" fmla="*/ 135676 h 197621"/>
                  <a:gd name="connsiteX3" fmla="*/ 196093 w 199498"/>
                  <a:gd name="connsiteY3" fmla="*/ 135676 h 197621"/>
                  <a:gd name="connsiteX4" fmla="*/ 102749 w 199498"/>
                  <a:gd name="connsiteY4" fmla="*/ 197622 h 197621"/>
                  <a:gd name="connsiteX5" fmla="*/ 0 w 199498"/>
                  <a:gd name="connsiteY5" fmla="*/ 98291 h 197621"/>
                  <a:gd name="connsiteX6" fmla="*/ 101256 w 199498"/>
                  <a:gd name="connsiteY6" fmla="*/ 0 h 197621"/>
                  <a:gd name="connsiteX7" fmla="*/ 199328 w 199498"/>
                  <a:gd name="connsiteY7" fmla="*/ 113790 h 197621"/>
                  <a:gd name="connsiteX8" fmla="*/ 61500 w 199498"/>
                  <a:gd name="connsiteY8" fmla="*/ 113790 h 197621"/>
                  <a:gd name="connsiteX9" fmla="*/ 137828 w 199498"/>
                  <a:gd name="connsiteY9" fmla="*/ 79673 h 197621"/>
                  <a:gd name="connsiteX10" fmla="*/ 101256 w 199498"/>
                  <a:gd name="connsiteY10" fmla="*/ 41446 h 197621"/>
                  <a:gd name="connsiteX11" fmla="*/ 61550 w 199498"/>
                  <a:gd name="connsiteY11" fmla="*/ 79673 h 197621"/>
                  <a:gd name="connsiteX12" fmla="*/ 137877 w 199498"/>
                  <a:gd name="connsiteY12" fmla="*/ 79673 h 1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9498" h="197621">
                    <a:moveTo>
                      <a:pt x="61500" y="113740"/>
                    </a:moveTo>
                    <a:cubicBezTo>
                      <a:pt x="62595" y="139291"/>
                      <a:pt x="77372" y="156226"/>
                      <a:pt x="103445" y="156226"/>
                    </a:cubicBezTo>
                    <a:cubicBezTo>
                      <a:pt x="118223" y="156226"/>
                      <a:pt x="132752" y="149392"/>
                      <a:pt x="138524" y="135676"/>
                    </a:cubicBezTo>
                    <a:lnTo>
                      <a:pt x="196093" y="135676"/>
                    </a:lnTo>
                    <a:cubicBezTo>
                      <a:pt x="184848" y="178905"/>
                      <a:pt x="144694" y="197622"/>
                      <a:pt x="102749" y="197622"/>
                    </a:cubicBezTo>
                    <a:cubicBezTo>
                      <a:pt x="41647" y="197622"/>
                      <a:pt x="0" y="160880"/>
                      <a:pt x="0" y="98291"/>
                    </a:cubicBezTo>
                    <a:cubicBezTo>
                      <a:pt x="0" y="41050"/>
                      <a:pt x="45976" y="0"/>
                      <a:pt x="101256" y="0"/>
                    </a:cubicBezTo>
                    <a:cubicBezTo>
                      <a:pt x="168578" y="0"/>
                      <a:pt x="202213" y="50408"/>
                      <a:pt x="199328" y="113790"/>
                    </a:cubicBezTo>
                    <a:lnTo>
                      <a:pt x="61500" y="113790"/>
                    </a:lnTo>
                    <a:moveTo>
                      <a:pt x="137828" y="79673"/>
                    </a:moveTo>
                    <a:cubicBezTo>
                      <a:pt x="136733" y="58678"/>
                      <a:pt x="121905" y="41446"/>
                      <a:pt x="101256" y="41446"/>
                    </a:cubicBezTo>
                    <a:cubicBezTo>
                      <a:pt x="80607" y="41446"/>
                      <a:pt x="65182" y="56895"/>
                      <a:pt x="61550" y="79673"/>
                    </a:cubicBezTo>
                    <a:lnTo>
                      <a:pt x="137877" y="79673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6E6A81AC-4DD6-850B-8814-66D6BE4B8622}"/>
                </a:ext>
              </a:extLst>
            </p:cNvPr>
            <p:cNvSpPr/>
            <p:nvPr/>
          </p:nvSpPr>
          <p:spPr>
            <a:xfrm>
              <a:off x="7597009" y="6327890"/>
              <a:ext cx="801390" cy="243908"/>
            </a:xfrm>
            <a:custGeom>
              <a:avLst/>
              <a:gdLst>
                <a:gd name="connsiteX0" fmla="*/ 801391 w 801390"/>
                <a:gd name="connsiteY0" fmla="*/ 68519 h 243908"/>
                <a:gd name="connsiteX1" fmla="*/ 801391 w 801390"/>
                <a:gd name="connsiteY1" fmla="*/ 243908 h 243908"/>
                <a:gd name="connsiteX2" fmla="*/ 0 w 801390"/>
                <a:gd name="connsiteY2" fmla="*/ 239947 h 243908"/>
                <a:gd name="connsiteX3" fmla="*/ 599177 w 801390"/>
                <a:gd name="connsiteY3" fmla="*/ 225983 h 243908"/>
                <a:gd name="connsiteX4" fmla="*/ 599177 w 801390"/>
                <a:gd name="connsiteY4" fmla="*/ 62429 h 243908"/>
                <a:gd name="connsiteX5" fmla="*/ 666747 w 801390"/>
                <a:gd name="connsiteY5" fmla="*/ 10337 h 243908"/>
                <a:gd name="connsiteX6" fmla="*/ 727650 w 801390"/>
                <a:gd name="connsiteY6" fmla="*/ 10535 h 243908"/>
                <a:gd name="connsiteX7" fmla="*/ 769098 w 801390"/>
                <a:gd name="connsiteY7" fmla="*/ 43117 h 243908"/>
                <a:gd name="connsiteX8" fmla="*/ 661971 w 801390"/>
                <a:gd name="connsiteY8" fmla="*/ 101399 h 243908"/>
                <a:gd name="connsiteX9" fmla="*/ 663414 w 801390"/>
                <a:gd name="connsiteY9" fmla="*/ 101795 h 243908"/>
                <a:gd name="connsiteX10" fmla="*/ 690531 w 801390"/>
                <a:gd name="connsiteY10" fmla="*/ 106053 h 243908"/>
                <a:gd name="connsiteX11" fmla="*/ 774074 w 801390"/>
                <a:gd name="connsiteY11" fmla="*/ 47078 h 243908"/>
                <a:gd name="connsiteX12" fmla="*/ 801291 w 801390"/>
                <a:gd name="connsiteY12" fmla="*/ 68519 h 24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1390" h="243908">
                  <a:moveTo>
                    <a:pt x="801391" y="68519"/>
                  </a:moveTo>
                  <a:lnTo>
                    <a:pt x="801391" y="243908"/>
                  </a:lnTo>
                  <a:lnTo>
                    <a:pt x="0" y="239947"/>
                  </a:lnTo>
                  <a:cubicBezTo>
                    <a:pt x="8011" y="235985"/>
                    <a:pt x="599177" y="231975"/>
                    <a:pt x="599177" y="225983"/>
                  </a:cubicBezTo>
                  <a:lnTo>
                    <a:pt x="599177" y="62429"/>
                  </a:lnTo>
                  <a:lnTo>
                    <a:pt x="666747" y="10337"/>
                  </a:lnTo>
                  <a:cubicBezTo>
                    <a:pt x="684660" y="-3528"/>
                    <a:pt x="709837" y="-3429"/>
                    <a:pt x="727650" y="10535"/>
                  </a:cubicBezTo>
                  <a:lnTo>
                    <a:pt x="769098" y="43117"/>
                  </a:lnTo>
                  <a:cubicBezTo>
                    <a:pt x="723769" y="31085"/>
                    <a:pt x="676400" y="56388"/>
                    <a:pt x="661971" y="101399"/>
                  </a:cubicBezTo>
                  <a:lnTo>
                    <a:pt x="663414" y="101795"/>
                  </a:lnTo>
                  <a:cubicBezTo>
                    <a:pt x="672469" y="104617"/>
                    <a:pt x="681625" y="106053"/>
                    <a:pt x="690531" y="106053"/>
                  </a:cubicBezTo>
                  <a:cubicBezTo>
                    <a:pt x="727202" y="106053"/>
                    <a:pt x="761386" y="83176"/>
                    <a:pt x="774074" y="47078"/>
                  </a:cubicBezTo>
                  <a:lnTo>
                    <a:pt x="801291" y="68519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800D6E4-C6F4-872A-4655-6131FBEB1402}"/>
                </a:ext>
              </a:extLst>
            </p:cNvPr>
            <p:cNvSpPr/>
            <p:nvPr/>
          </p:nvSpPr>
          <p:spPr>
            <a:xfrm>
              <a:off x="8426562" y="6358480"/>
              <a:ext cx="442889" cy="213368"/>
            </a:xfrm>
            <a:custGeom>
              <a:avLst/>
              <a:gdLst>
                <a:gd name="connsiteX0" fmla="*/ 442889 w 442889"/>
                <a:gd name="connsiteY0" fmla="*/ 213319 h 213368"/>
                <a:gd name="connsiteX1" fmla="*/ 0 w 442889"/>
                <a:gd name="connsiteY1" fmla="*/ 213319 h 213368"/>
                <a:gd name="connsiteX2" fmla="*/ 0 w 442889"/>
                <a:gd name="connsiteY2" fmla="*/ 107600 h 213368"/>
                <a:gd name="connsiteX3" fmla="*/ 27018 w 442889"/>
                <a:gd name="connsiteY3" fmla="*/ 91804 h 213368"/>
                <a:gd name="connsiteX4" fmla="*/ 114044 w 442889"/>
                <a:gd name="connsiteY4" fmla="*/ 164148 h 213368"/>
                <a:gd name="connsiteX5" fmla="*/ 127976 w 442889"/>
                <a:gd name="connsiteY5" fmla="*/ 163059 h 213368"/>
                <a:gd name="connsiteX6" fmla="*/ 127777 w 442889"/>
                <a:gd name="connsiteY6" fmla="*/ 161623 h 213368"/>
                <a:gd name="connsiteX7" fmla="*/ 34979 w 442889"/>
                <a:gd name="connsiteY7" fmla="*/ 87199 h 213368"/>
                <a:gd name="connsiteX8" fmla="*/ 184400 w 442889"/>
                <a:gd name="connsiteY8" fmla="*/ 0 h 213368"/>
                <a:gd name="connsiteX9" fmla="*/ 184400 w 442889"/>
                <a:gd name="connsiteY9" fmla="*/ 197473 h 213368"/>
                <a:gd name="connsiteX10" fmla="*/ 442889 w 442889"/>
                <a:gd name="connsiteY10" fmla="*/ 213368 h 21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889" h="213368">
                  <a:moveTo>
                    <a:pt x="442889" y="213319"/>
                  </a:moveTo>
                  <a:lnTo>
                    <a:pt x="0" y="213319"/>
                  </a:lnTo>
                  <a:lnTo>
                    <a:pt x="0" y="107600"/>
                  </a:lnTo>
                  <a:lnTo>
                    <a:pt x="27018" y="91804"/>
                  </a:lnTo>
                  <a:cubicBezTo>
                    <a:pt x="34830" y="134191"/>
                    <a:pt x="71850" y="164148"/>
                    <a:pt x="114044" y="164148"/>
                  </a:cubicBezTo>
                  <a:cubicBezTo>
                    <a:pt x="118621" y="164148"/>
                    <a:pt x="123299" y="163752"/>
                    <a:pt x="127976" y="163059"/>
                  </a:cubicBezTo>
                  <a:lnTo>
                    <a:pt x="127777" y="161623"/>
                  </a:lnTo>
                  <a:cubicBezTo>
                    <a:pt x="120562" y="116315"/>
                    <a:pt x="80010" y="84525"/>
                    <a:pt x="34979" y="87199"/>
                  </a:cubicBezTo>
                  <a:lnTo>
                    <a:pt x="184400" y="0"/>
                  </a:lnTo>
                  <a:lnTo>
                    <a:pt x="184400" y="197473"/>
                  </a:lnTo>
                  <a:lnTo>
                    <a:pt x="442889" y="21336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66E65DC6-B048-5784-9E93-E7F1D8906017}"/>
                </a:ext>
              </a:extLst>
            </p:cNvPr>
            <p:cNvSpPr/>
            <p:nvPr/>
          </p:nvSpPr>
          <p:spPr>
            <a:xfrm>
              <a:off x="8428005" y="6129167"/>
              <a:ext cx="134344" cy="299131"/>
            </a:xfrm>
            <a:custGeom>
              <a:avLst/>
              <a:gdLst>
                <a:gd name="connsiteX0" fmla="*/ 134345 w 134344"/>
                <a:gd name="connsiteY0" fmla="*/ 87793 h 299131"/>
                <a:gd name="connsiteX1" fmla="*/ 134345 w 134344"/>
                <a:gd name="connsiteY1" fmla="*/ 225351 h 299131"/>
                <a:gd name="connsiteX2" fmla="*/ 58714 w 134344"/>
                <a:gd name="connsiteY2" fmla="*/ 266847 h 299131"/>
                <a:gd name="connsiteX3" fmla="*/ 69163 w 134344"/>
                <a:gd name="connsiteY3" fmla="*/ 164297 h 299131"/>
                <a:gd name="connsiteX4" fmla="*/ 67819 w 134344"/>
                <a:gd name="connsiteY4" fmla="*/ 164990 h 299131"/>
                <a:gd name="connsiteX5" fmla="*/ 23485 w 134344"/>
                <a:gd name="connsiteY5" fmla="*/ 241543 h 299131"/>
                <a:gd name="connsiteX6" fmla="*/ 32939 w 134344"/>
                <a:gd name="connsiteY6" fmla="*/ 281008 h 299131"/>
                <a:gd name="connsiteX7" fmla="*/ 0 w 134344"/>
                <a:gd name="connsiteY7" fmla="*/ 299131 h 299131"/>
                <a:gd name="connsiteX8" fmla="*/ 0 w 134344"/>
                <a:gd name="connsiteY8" fmla="*/ 0 h 299131"/>
                <a:gd name="connsiteX9" fmla="*/ 134295 w 134344"/>
                <a:gd name="connsiteY9" fmla="*/ 87793 h 2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44" h="299131">
                  <a:moveTo>
                    <a:pt x="134345" y="87793"/>
                  </a:moveTo>
                  <a:lnTo>
                    <a:pt x="134345" y="225351"/>
                  </a:lnTo>
                  <a:lnTo>
                    <a:pt x="58714" y="266847"/>
                  </a:lnTo>
                  <a:cubicBezTo>
                    <a:pt x="83393" y="239216"/>
                    <a:pt x="88817" y="197968"/>
                    <a:pt x="69163" y="164297"/>
                  </a:cubicBezTo>
                  <a:lnTo>
                    <a:pt x="67819" y="164990"/>
                  </a:lnTo>
                  <a:cubicBezTo>
                    <a:pt x="39358" y="181380"/>
                    <a:pt x="23485" y="210991"/>
                    <a:pt x="23485" y="241543"/>
                  </a:cubicBezTo>
                  <a:cubicBezTo>
                    <a:pt x="23485" y="254913"/>
                    <a:pt x="26521" y="268431"/>
                    <a:pt x="32939" y="281008"/>
                  </a:cubicBezTo>
                  <a:lnTo>
                    <a:pt x="0" y="299131"/>
                  </a:lnTo>
                  <a:lnTo>
                    <a:pt x="0" y="0"/>
                  </a:lnTo>
                  <a:lnTo>
                    <a:pt x="134295" y="87793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41E73734-7AA5-B793-9BF3-78A4ABBEBF4A}"/>
                </a:ext>
              </a:extLst>
            </p:cNvPr>
            <p:cNvSpPr/>
            <p:nvPr/>
          </p:nvSpPr>
          <p:spPr>
            <a:xfrm>
              <a:off x="8244301" y="5969624"/>
              <a:ext cx="154098" cy="384894"/>
            </a:xfrm>
            <a:custGeom>
              <a:avLst/>
              <a:gdLst>
                <a:gd name="connsiteX0" fmla="*/ 50 w 154098"/>
                <a:gd name="connsiteY0" fmla="*/ 107749 h 384894"/>
                <a:gd name="connsiteX1" fmla="*/ 50 w 154098"/>
                <a:gd name="connsiteY1" fmla="*/ 344935 h 384894"/>
                <a:gd name="connsiteX2" fmla="*/ 20152 w 154098"/>
                <a:gd name="connsiteY2" fmla="*/ 328446 h 384894"/>
                <a:gd name="connsiteX3" fmla="*/ 82348 w 154098"/>
                <a:gd name="connsiteY3" fmla="*/ 327950 h 384894"/>
                <a:gd name="connsiteX4" fmla="*/ 84786 w 154098"/>
                <a:gd name="connsiteY4" fmla="*/ 329882 h 384894"/>
                <a:gd name="connsiteX5" fmla="*/ 98121 w 154098"/>
                <a:gd name="connsiteY5" fmla="*/ 222331 h 384894"/>
                <a:gd name="connsiteX6" fmla="*/ 99216 w 154098"/>
                <a:gd name="connsiteY6" fmla="*/ 221241 h 384894"/>
                <a:gd name="connsiteX7" fmla="*/ 125139 w 154098"/>
                <a:gd name="connsiteY7" fmla="*/ 283633 h 384894"/>
                <a:gd name="connsiteX8" fmla="*/ 101754 w 154098"/>
                <a:gd name="connsiteY8" fmla="*/ 343301 h 384894"/>
                <a:gd name="connsiteX9" fmla="*/ 154098 w 154098"/>
                <a:gd name="connsiteY9" fmla="*/ 384895 h 384894"/>
                <a:gd name="connsiteX10" fmla="*/ 154098 w 154098"/>
                <a:gd name="connsiteY10" fmla="*/ 0 h 384894"/>
                <a:gd name="connsiteX11" fmla="*/ 0 w 154098"/>
                <a:gd name="connsiteY11" fmla="*/ 107749 h 384894"/>
                <a:gd name="connsiteX12" fmla="*/ 153551 w 154098"/>
                <a:gd name="connsiteY12" fmla="*/ 192918 h 384894"/>
                <a:gd name="connsiteX13" fmla="*/ 64933 w 154098"/>
                <a:gd name="connsiteY13" fmla="*/ 104728 h 384894"/>
                <a:gd name="connsiteX14" fmla="*/ 64933 w 154098"/>
                <a:gd name="connsiteY14" fmla="*/ 103193 h 384894"/>
                <a:gd name="connsiteX15" fmla="*/ 127528 w 154098"/>
                <a:gd name="connsiteY15" fmla="*/ 129091 h 384894"/>
                <a:gd name="connsiteX16" fmla="*/ 153551 w 154098"/>
                <a:gd name="connsiteY16" fmla="*/ 191482 h 384894"/>
                <a:gd name="connsiteX17" fmla="*/ 153551 w 154098"/>
                <a:gd name="connsiteY17" fmla="*/ 192918 h 38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098" h="384894">
                  <a:moveTo>
                    <a:pt x="50" y="107749"/>
                  </a:moveTo>
                  <a:lnTo>
                    <a:pt x="50" y="344935"/>
                  </a:lnTo>
                  <a:lnTo>
                    <a:pt x="20152" y="328446"/>
                  </a:lnTo>
                  <a:cubicBezTo>
                    <a:pt x="38164" y="313689"/>
                    <a:pt x="64187" y="313491"/>
                    <a:pt x="82348" y="327950"/>
                  </a:cubicBezTo>
                  <a:lnTo>
                    <a:pt x="84786" y="329882"/>
                  </a:lnTo>
                  <a:cubicBezTo>
                    <a:pt x="64336" y="296012"/>
                    <a:pt x="68814" y="251496"/>
                    <a:pt x="98121" y="222331"/>
                  </a:cubicBezTo>
                  <a:lnTo>
                    <a:pt x="99216" y="221241"/>
                  </a:lnTo>
                  <a:cubicBezTo>
                    <a:pt x="116482" y="238523"/>
                    <a:pt x="125139" y="261103"/>
                    <a:pt x="125139" y="283633"/>
                  </a:cubicBezTo>
                  <a:cubicBezTo>
                    <a:pt x="125139" y="306163"/>
                    <a:pt x="117328" y="326415"/>
                    <a:pt x="101754" y="343301"/>
                  </a:cubicBezTo>
                  <a:lnTo>
                    <a:pt x="154098" y="384895"/>
                  </a:lnTo>
                  <a:lnTo>
                    <a:pt x="154098" y="0"/>
                  </a:lnTo>
                  <a:lnTo>
                    <a:pt x="0" y="107749"/>
                  </a:lnTo>
                  <a:close/>
                  <a:moveTo>
                    <a:pt x="153551" y="192918"/>
                  </a:moveTo>
                  <a:cubicBezTo>
                    <a:pt x="104540" y="192918"/>
                    <a:pt x="64933" y="153453"/>
                    <a:pt x="64933" y="104728"/>
                  </a:cubicBezTo>
                  <a:lnTo>
                    <a:pt x="64933" y="103193"/>
                  </a:lnTo>
                  <a:cubicBezTo>
                    <a:pt x="89314" y="103193"/>
                    <a:pt x="111506" y="113097"/>
                    <a:pt x="127528" y="129091"/>
                  </a:cubicBezTo>
                  <a:cubicBezTo>
                    <a:pt x="143600" y="145084"/>
                    <a:pt x="153551" y="167119"/>
                    <a:pt x="153551" y="191482"/>
                  </a:cubicBezTo>
                  <a:lnTo>
                    <a:pt x="153551" y="192918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DCD43C57-246F-6E26-D450-063ED0B68B6C}"/>
                </a:ext>
              </a:extLst>
            </p:cNvPr>
            <p:cNvSpPr/>
            <p:nvPr/>
          </p:nvSpPr>
          <p:spPr>
            <a:xfrm>
              <a:off x="8366207" y="6371007"/>
              <a:ext cx="5821" cy="3961"/>
            </a:xfrm>
            <a:custGeom>
              <a:avLst/>
              <a:gdLst>
                <a:gd name="connsiteX0" fmla="*/ 5772 w 5821"/>
                <a:gd name="connsiteY0" fmla="*/ 1634 h 3961"/>
                <a:gd name="connsiteX1" fmla="*/ 4976 w 5821"/>
                <a:gd name="connsiteY1" fmla="*/ 3961 h 3961"/>
                <a:gd name="connsiteX2" fmla="*/ 0 w 5821"/>
                <a:gd name="connsiteY2" fmla="*/ 0 h 3961"/>
                <a:gd name="connsiteX3" fmla="*/ 4379 w 5821"/>
                <a:gd name="connsiteY3" fmla="*/ 1238 h 3961"/>
                <a:gd name="connsiteX4" fmla="*/ 5822 w 5821"/>
                <a:gd name="connsiteY4" fmla="*/ 1634 h 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" h="3961">
                  <a:moveTo>
                    <a:pt x="5772" y="1634"/>
                  </a:moveTo>
                  <a:cubicBezTo>
                    <a:pt x="5473" y="2426"/>
                    <a:pt x="5274" y="3268"/>
                    <a:pt x="4976" y="3961"/>
                  </a:cubicBezTo>
                  <a:lnTo>
                    <a:pt x="0" y="0"/>
                  </a:lnTo>
                  <a:cubicBezTo>
                    <a:pt x="1443" y="297"/>
                    <a:pt x="2936" y="792"/>
                    <a:pt x="4379" y="1238"/>
                  </a:cubicBezTo>
                  <a:lnTo>
                    <a:pt x="5822" y="1634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A9171FA5-132A-6C71-278D-825C460BA18E}"/>
                </a:ext>
              </a:extLst>
            </p:cNvPr>
            <p:cNvSpPr/>
            <p:nvPr/>
          </p:nvSpPr>
          <p:spPr>
            <a:xfrm>
              <a:off x="8453033" y="6445629"/>
              <a:ext cx="8558" cy="4654"/>
            </a:xfrm>
            <a:custGeom>
              <a:avLst/>
              <a:gdLst>
                <a:gd name="connsiteX0" fmla="*/ 8508 w 8558"/>
                <a:gd name="connsiteY0" fmla="*/ 0 h 4654"/>
                <a:gd name="connsiteX1" fmla="*/ 597 w 8558"/>
                <a:gd name="connsiteY1" fmla="*/ 4655 h 4654"/>
                <a:gd name="connsiteX2" fmla="*/ 199 w 8558"/>
                <a:gd name="connsiteY2" fmla="*/ 2426 h 4654"/>
                <a:gd name="connsiteX3" fmla="*/ 0 w 8558"/>
                <a:gd name="connsiteY3" fmla="*/ 891 h 4654"/>
                <a:gd name="connsiteX4" fmla="*/ 8558 w 8558"/>
                <a:gd name="connsiteY4" fmla="*/ 0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" h="4654">
                  <a:moveTo>
                    <a:pt x="8508" y="0"/>
                  </a:moveTo>
                  <a:lnTo>
                    <a:pt x="597" y="4655"/>
                  </a:lnTo>
                  <a:cubicBezTo>
                    <a:pt x="398" y="3961"/>
                    <a:pt x="299" y="3120"/>
                    <a:pt x="199" y="2426"/>
                  </a:cubicBezTo>
                  <a:lnTo>
                    <a:pt x="0" y="891"/>
                  </a:lnTo>
                  <a:cubicBezTo>
                    <a:pt x="2836" y="495"/>
                    <a:pt x="5672" y="99"/>
                    <a:pt x="8558" y="0"/>
                  </a:cubicBez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2768006-97BA-79FB-EC86-5420FC0280DC}"/>
                </a:ext>
              </a:extLst>
            </p:cNvPr>
            <p:cNvSpPr/>
            <p:nvPr/>
          </p:nvSpPr>
          <p:spPr>
            <a:xfrm>
              <a:off x="8461044" y="6395964"/>
              <a:ext cx="25724" cy="18717"/>
            </a:xfrm>
            <a:custGeom>
              <a:avLst/>
              <a:gdLst>
                <a:gd name="connsiteX0" fmla="*/ 25725 w 25724"/>
                <a:gd name="connsiteY0" fmla="*/ 0 h 18717"/>
                <a:gd name="connsiteX1" fmla="*/ 3782 w 25724"/>
                <a:gd name="connsiteY1" fmla="*/ 17925 h 18717"/>
                <a:gd name="connsiteX2" fmla="*/ 2438 w 25724"/>
                <a:gd name="connsiteY2" fmla="*/ 18717 h 18717"/>
                <a:gd name="connsiteX3" fmla="*/ 0 w 25724"/>
                <a:gd name="connsiteY3" fmla="*/ 14162 h 18717"/>
                <a:gd name="connsiteX4" fmla="*/ 25725 w 25724"/>
                <a:gd name="connsiteY4" fmla="*/ 0 h 1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4" h="18717">
                  <a:moveTo>
                    <a:pt x="25725" y="0"/>
                  </a:moveTo>
                  <a:cubicBezTo>
                    <a:pt x="19604" y="6982"/>
                    <a:pt x="12290" y="13072"/>
                    <a:pt x="3782" y="17925"/>
                  </a:cubicBezTo>
                  <a:lnTo>
                    <a:pt x="2438" y="18717"/>
                  </a:lnTo>
                  <a:cubicBezTo>
                    <a:pt x="1542" y="17182"/>
                    <a:pt x="697" y="15697"/>
                    <a:pt x="0" y="14162"/>
                  </a:cubicBezTo>
                  <a:lnTo>
                    <a:pt x="25725" y="0"/>
                  </a:lnTo>
                  <a:close/>
                </a:path>
              </a:pathLst>
            </a:custGeom>
            <a:grpFill/>
            <a:ln w="4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8" name="Image 8">
              <a:extLst>
                <a:ext uri="{FF2B5EF4-FFF2-40B4-BE49-F238E27FC236}">
                  <a16:creationId xmlns:a16="http://schemas.microsoft.com/office/drawing/2014/main" id="{8F3EEAB5-302F-DC58-E10A-EE2A2C6C9F6D}"/>
                </a:ext>
              </a:extLst>
            </p:cNvPr>
            <p:cNvGrpSpPr/>
            <p:nvPr/>
          </p:nvGrpSpPr>
          <p:grpSpPr>
            <a:xfrm>
              <a:off x="7064905" y="6324214"/>
              <a:ext cx="1045508" cy="247039"/>
              <a:chOff x="7064905" y="6324214"/>
              <a:chExt cx="1045508" cy="247039"/>
            </a:xfrm>
            <a:grpFill/>
          </p:grpSpPr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F7B8C0D6-CB2F-9BD0-5ABA-6C11EBFB35A3}"/>
                  </a:ext>
                </a:extLst>
              </p:cNvPr>
              <p:cNvSpPr/>
              <p:nvPr/>
            </p:nvSpPr>
            <p:spPr>
              <a:xfrm>
                <a:off x="7064905" y="6370760"/>
                <a:ext cx="185694" cy="194205"/>
              </a:xfrm>
              <a:custGeom>
                <a:avLst/>
                <a:gdLst>
                  <a:gd name="connsiteX0" fmla="*/ 96231 w 185694"/>
                  <a:gd name="connsiteY0" fmla="*/ 41297 h 194205"/>
                  <a:gd name="connsiteX1" fmla="*/ 58763 w 185694"/>
                  <a:gd name="connsiteY1" fmla="*/ 62688 h 194205"/>
                  <a:gd name="connsiteX2" fmla="*/ 53489 w 185694"/>
                  <a:gd name="connsiteY2" fmla="*/ 91557 h 194205"/>
                  <a:gd name="connsiteX3" fmla="*/ 53489 w 185694"/>
                  <a:gd name="connsiteY3" fmla="*/ 194205 h 194205"/>
                  <a:gd name="connsiteX4" fmla="*/ 0 w 185694"/>
                  <a:gd name="connsiteY4" fmla="*/ 194205 h 194205"/>
                  <a:gd name="connsiteX5" fmla="*/ 0 w 185694"/>
                  <a:gd name="connsiteY5" fmla="*/ 4853 h 194205"/>
                  <a:gd name="connsiteX6" fmla="*/ 51797 w 185694"/>
                  <a:gd name="connsiteY6" fmla="*/ 4853 h 194205"/>
                  <a:gd name="connsiteX7" fmla="*/ 51797 w 185694"/>
                  <a:gd name="connsiteY7" fmla="*/ 32533 h 194205"/>
                  <a:gd name="connsiteX8" fmla="*/ 71402 w 185694"/>
                  <a:gd name="connsiteY8" fmla="*/ 11488 h 194205"/>
                  <a:gd name="connsiteX9" fmla="*/ 113397 w 185694"/>
                  <a:gd name="connsiteY9" fmla="*/ 0 h 194205"/>
                  <a:gd name="connsiteX10" fmla="*/ 165443 w 185694"/>
                  <a:gd name="connsiteY10" fmla="*/ 15400 h 194205"/>
                  <a:gd name="connsiteX11" fmla="*/ 185694 w 185694"/>
                  <a:gd name="connsiteY11" fmla="*/ 66452 h 194205"/>
                  <a:gd name="connsiteX12" fmla="*/ 185694 w 185694"/>
                  <a:gd name="connsiteY12" fmla="*/ 194156 h 194205"/>
                  <a:gd name="connsiteX13" fmla="*/ 130712 w 185694"/>
                  <a:gd name="connsiteY13" fmla="*/ 194156 h 194205"/>
                  <a:gd name="connsiteX14" fmla="*/ 130712 w 185694"/>
                  <a:gd name="connsiteY14" fmla="*/ 78781 h 194205"/>
                  <a:gd name="connsiteX15" fmla="*/ 126383 w 185694"/>
                  <a:gd name="connsiteY15" fmla="*/ 55806 h 194205"/>
                  <a:gd name="connsiteX16" fmla="*/ 96280 w 185694"/>
                  <a:gd name="connsiteY16" fmla="*/ 41198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694" h="194205">
                    <a:moveTo>
                      <a:pt x="96231" y="41297"/>
                    </a:moveTo>
                    <a:cubicBezTo>
                      <a:pt x="78019" y="41297"/>
                      <a:pt x="65530" y="48428"/>
                      <a:pt x="58763" y="62688"/>
                    </a:cubicBezTo>
                    <a:cubicBezTo>
                      <a:pt x="55231" y="70215"/>
                      <a:pt x="53489" y="79871"/>
                      <a:pt x="53489" y="91557"/>
                    </a:cubicBezTo>
                    <a:lnTo>
                      <a:pt x="53489" y="194205"/>
                    </a:lnTo>
                    <a:lnTo>
                      <a:pt x="0" y="194205"/>
                    </a:lnTo>
                    <a:lnTo>
                      <a:pt x="0" y="4853"/>
                    </a:lnTo>
                    <a:lnTo>
                      <a:pt x="51797" y="4853"/>
                    </a:lnTo>
                    <a:lnTo>
                      <a:pt x="51797" y="32533"/>
                    </a:lnTo>
                    <a:cubicBezTo>
                      <a:pt x="58714" y="22778"/>
                      <a:pt x="65232" y="15796"/>
                      <a:pt x="71402" y="11488"/>
                    </a:cubicBezTo>
                    <a:cubicBezTo>
                      <a:pt x="82448" y="3813"/>
                      <a:pt x="96430" y="0"/>
                      <a:pt x="113397" y="0"/>
                    </a:cubicBezTo>
                    <a:cubicBezTo>
                      <a:pt x="134593" y="0"/>
                      <a:pt x="151959" y="5150"/>
                      <a:pt x="165443" y="15400"/>
                    </a:cubicBezTo>
                    <a:cubicBezTo>
                      <a:pt x="178927" y="25650"/>
                      <a:pt x="185694" y="42684"/>
                      <a:pt x="185694" y="66452"/>
                    </a:cubicBezTo>
                    <a:lnTo>
                      <a:pt x="185694" y="194156"/>
                    </a:lnTo>
                    <a:lnTo>
                      <a:pt x="130712" y="194156"/>
                    </a:lnTo>
                    <a:lnTo>
                      <a:pt x="130712" y="78781"/>
                    </a:lnTo>
                    <a:cubicBezTo>
                      <a:pt x="130712" y="68828"/>
                      <a:pt x="129269" y="61153"/>
                      <a:pt x="126383" y="55806"/>
                    </a:cubicBezTo>
                    <a:cubicBezTo>
                      <a:pt x="121109" y="46051"/>
                      <a:pt x="111058" y="41198"/>
                      <a:pt x="96280" y="41198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69977D14-A6B1-377F-BF75-E7FFCD92A04E}"/>
                  </a:ext>
                </a:extLst>
              </p:cNvPr>
              <p:cNvSpPr/>
              <p:nvPr/>
            </p:nvSpPr>
            <p:spPr>
              <a:xfrm>
                <a:off x="7266870" y="6370809"/>
                <a:ext cx="192212" cy="200147"/>
              </a:xfrm>
              <a:custGeom>
                <a:avLst/>
                <a:gdLst>
                  <a:gd name="connsiteX0" fmla="*/ 21644 w 192212"/>
                  <a:gd name="connsiteY0" fmla="*/ 25056 h 200147"/>
                  <a:gd name="connsiteX1" fmla="*/ 94688 w 192212"/>
                  <a:gd name="connsiteY1" fmla="*/ 0 h 200147"/>
                  <a:gd name="connsiteX2" fmla="*/ 154546 w 192212"/>
                  <a:gd name="connsiteY2" fmla="*/ 12379 h 200147"/>
                  <a:gd name="connsiteX3" fmla="*/ 180718 w 192212"/>
                  <a:gd name="connsiteY3" fmla="*/ 59024 h 200147"/>
                  <a:gd name="connsiteX4" fmla="*/ 180718 w 192212"/>
                  <a:gd name="connsiteY4" fmla="*/ 146025 h 200147"/>
                  <a:gd name="connsiteX5" fmla="*/ 181117 w 192212"/>
                  <a:gd name="connsiteY5" fmla="*/ 167961 h 200147"/>
                  <a:gd name="connsiteX6" fmla="*/ 184301 w 192212"/>
                  <a:gd name="connsiteY6" fmla="*/ 181182 h 200147"/>
                  <a:gd name="connsiteX7" fmla="*/ 192212 w 192212"/>
                  <a:gd name="connsiteY7" fmla="*/ 186926 h 200147"/>
                  <a:gd name="connsiteX8" fmla="*/ 192212 w 192212"/>
                  <a:gd name="connsiteY8" fmla="*/ 194255 h 200147"/>
                  <a:gd name="connsiteX9" fmla="*/ 133847 w 192212"/>
                  <a:gd name="connsiteY9" fmla="*/ 194255 h 200147"/>
                  <a:gd name="connsiteX10" fmla="*/ 130464 w 192212"/>
                  <a:gd name="connsiteY10" fmla="*/ 183460 h 200147"/>
                  <a:gd name="connsiteX11" fmla="*/ 128971 w 192212"/>
                  <a:gd name="connsiteY11" fmla="*/ 171972 h 200147"/>
                  <a:gd name="connsiteX12" fmla="*/ 103346 w 192212"/>
                  <a:gd name="connsiteY12" fmla="*/ 190937 h 200147"/>
                  <a:gd name="connsiteX13" fmla="*/ 64187 w 192212"/>
                  <a:gd name="connsiteY13" fmla="*/ 200147 h 200147"/>
                  <a:gd name="connsiteX14" fmla="*/ 18161 w 192212"/>
                  <a:gd name="connsiteY14" fmla="*/ 185441 h 200147"/>
                  <a:gd name="connsiteX15" fmla="*/ 0 w 192212"/>
                  <a:gd name="connsiteY15" fmla="*/ 143748 h 200147"/>
                  <a:gd name="connsiteX16" fmla="*/ 29158 w 192212"/>
                  <a:gd name="connsiteY16" fmla="*/ 93092 h 200147"/>
                  <a:gd name="connsiteX17" fmla="*/ 76228 w 192212"/>
                  <a:gd name="connsiteY17" fmla="*/ 80911 h 200147"/>
                  <a:gd name="connsiteX18" fmla="*/ 94489 w 192212"/>
                  <a:gd name="connsiteY18" fmla="*/ 78831 h 200147"/>
                  <a:gd name="connsiteX19" fmla="*/ 115785 w 192212"/>
                  <a:gd name="connsiteY19" fmla="*/ 74473 h 200147"/>
                  <a:gd name="connsiteX20" fmla="*/ 127279 w 192212"/>
                  <a:gd name="connsiteY20" fmla="*/ 60361 h 200147"/>
                  <a:gd name="connsiteX21" fmla="*/ 118522 w 192212"/>
                  <a:gd name="connsiteY21" fmla="*/ 44268 h 200147"/>
                  <a:gd name="connsiteX22" fmla="*/ 92797 w 192212"/>
                  <a:gd name="connsiteY22" fmla="*/ 39812 h 200147"/>
                  <a:gd name="connsiteX23" fmla="*/ 65879 w 192212"/>
                  <a:gd name="connsiteY23" fmla="*/ 48527 h 200147"/>
                  <a:gd name="connsiteX24" fmla="*/ 58365 w 192212"/>
                  <a:gd name="connsiteY24" fmla="*/ 65907 h 200147"/>
                  <a:gd name="connsiteX25" fmla="*/ 6568 w 192212"/>
                  <a:gd name="connsiteY25" fmla="*/ 65907 h 200147"/>
                  <a:gd name="connsiteX26" fmla="*/ 21644 w 192212"/>
                  <a:gd name="connsiteY26" fmla="*/ 25006 h 200147"/>
                  <a:gd name="connsiteX27" fmla="*/ 61550 w 192212"/>
                  <a:gd name="connsiteY27" fmla="*/ 158355 h 200147"/>
                  <a:gd name="connsiteX28" fmla="*/ 80010 w 192212"/>
                  <a:gd name="connsiteY28" fmla="*/ 164099 h 200147"/>
                  <a:gd name="connsiteX29" fmla="*/ 111904 w 192212"/>
                  <a:gd name="connsiteY29" fmla="*/ 154691 h 200147"/>
                  <a:gd name="connsiteX30" fmla="*/ 127080 w 192212"/>
                  <a:gd name="connsiteY30" fmla="*/ 120425 h 200147"/>
                  <a:gd name="connsiteX31" fmla="*/ 127080 w 192212"/>
                  <a:gd name="connsiteY31" fmla="*/ 101955 h 200147"/>
                  <a:gd name="connsiteX32" fmla="*/ 116830 w 192212"/>
                  <a:gd name="connsiteY32" fmla="*/ 106758 h 200147"/>
                  <a:gd name="connsiteX33" fmla="*/ 102600 w 192212"/>
                  <a:gd name="connsiteY33" fmla="*/ 110175 h 200147"/>
                  <a:gd name="connsiteX34" fmla="*/ 90558 w 192212"/>
                  <a:gd name="connsiteY34" fmla="*/ 112255 h 200147"/>
                  <a:gd name="connsiteX35" fmla="*/ 66277 w 192212"/>
                  <a:gd name="connsiteY35" fmla="*/ 119039 h 200147"/>
                  <a:gd name="connsiteX36" fmla="*/ 53837 w 192212"/>
                  <a:gd name="connsiteY36" fmla="*/ 140083 h 200147"/>
                  <a:gd name="connsiteX37" fmla="*/ 61550 w 192212"/>
                  <a:gd name="connsiteY37" fmla="*/ 158355 h 20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2212" h="200147">
                    <a:moveTo>
                      <a:pt x="21644" y="25056"/>
                    </a:moveTo>
                    <a:cubicBezTo>
                      <a:pt x="35825" y="8368"/>
                      <a:pt x="60157" y="0"/>
                      <a:pt x="94688" y="0"/>
                    </a:cubicBezTo>
                    <a:cubicBezTo>
                      <a:pt x="117178" y="0"/>
                      <a:pt x="137131" y="4110"/>
                      <a:pt x="154546" y="12379"/>
                    </a:cubicBezTo>
                    <a:cubicBezTo>
                      <a:pt x="172011" y="20599"/>
                      <a:pt x="180718" y="36147"/>
                      <a:pt x="180718" y="59024"/>
                    </a:cubicBezTo>
                    <a:lnTo>
                      <a:pt x="180718" y="146025"/>
                    </a:lnTo>
                    <a:cubicBezTo>
                      <a:pt x="180718" y="152066"/>
                      <a:pt x="180818" y="159345"/>
                      <a:pt x="181117" y="167961"/>
                    </a:cubicBezTo>
                    <a:cubicBezTo>
                      <a:pt x="181515" y="174448"/>
                      <a:pt x="182559" y="178855"/>
                      <a:pt x="184301" y="181182"/>
                    </a:cubicBezTo>
                    <a:cubicBezTo>
                      <a:pt x="186042" y="183510"/>
                      <a:pt x="188680" y="185441"/>
                      <a:pt x="192212" y="186926"/>
                    </a:cubicBezTo>
                    <a:lnTo>
                      <a:pt x="192212" y="194255"/>
                    </a:lnTo>
                    <a:lnTo>
                      <a:pt x="133847" y="194255"/>
                    </a:lnTo>
                    <a:cubicBezTo>
                      <a:pt x="132205" y="190442"/>
                      <a:pt x="131061" y="186827"/>
                      <a:pt x="130464" y="183460"/>
                    </a:cubicBezTo>
                    <a:cubicBezTo>
                      <a:pt x="129817" y="180093"/>
                      <a:pt x="129319" y="176280"/>
                      <a:pt x="128971" y="171972"/>
                    </a:cubicBezTo>
                    <a:cubicBezTo>
                      <a:pt x="121557" y="179400"/>
                      <a:pt x="113049" y="185738"/>
                      <a:pt x="103346" y="190937"/>
                    </a:cubicBezTo>
                    <a:cubicBezTo>
                      <a:pt x="91802" y="197077"/>
                      <a:pt x="78766" y="200147"/>
                      <a:pt x="64187" y="200147"/>
                    </a:cubicBezTo>
                    <a:cubicBezTo>
                      <a:pt x="45627" y="200147"/>
                      <a:pt x="30252" y="195245"/>
                      <a:pt x="18161" y="185441"/>
                    </a:cubicBezTo>
                    <a:cubicBezTo>
                      <a:pt x="6070" y="175636"/>
                      <a:pt x="0" y="161722"/>
                      <a:pt x="0" y="143748"/>
                    </a:cubicBezTo>
                    <a:cubicBezTo>
                      <a:pt x="0" y="120425"/>
                      <a:pt x="9703" y="103540"/>
                      <a:pt x="29158" y="93092"/>
                    </a:cubicBezTo>
                    <a:cubicBezTo>
                      <a:pt x="39806" y="87397"/>
                      <a:pt x="55529" y="83337"/>
                      <a:pt x="76228" y="80911"/>
                    </a:cubicBezTo>
                    <a:lnTo>
                      <a:pt x="94489" y="78831"/>
                    </a:lnTo>
                    <a:cubicBezTo>
                      <a:pt x="104391" y="77692"/>
                      <a:pt x="111506" y="76207"/>
                      <a:pt x="115785" y="74473"/>
                    </a:cubicBezTo>
                    <a:cubicBezTo>
                      <a:pt x="123448" y="71453"/>
                      <a:pt x="127279" y="66749"/>
                      <a:pt x="127279" y="60361"/>
                    </a:cubicBezTo>
                    <a:cubicBezTo>
                      <a:pt x="127279" y="52587"/>
                      <a:pt x="124343" y="47239"/>
                      <a:pt x="118522" y="44268"/>
                    </a:cubicBezTo>
                    <a:cubicBezTo>
                      <a:pt x="112700" y="41297"/>
                      <a:pt x="104142" y="39812"/>
                      <a:pt x="92797" y="39812"/>
                    </a:cubicBezTo>
                    <a:cubicBezTo>
                      <a:pt x="80109" y="39812"/>
                      <a:pt x="71153" y="42733"/>
                      <a:pt x="65879" y="48527"/>
                    </a:cubicBezTo>
                    <a:cubicBezTo>
                      <a:pt x="62097" y="52835"/>
                      <a:pt x="59609" y="58628"/>
                      <a:pt x="58365" y="65907"/>
                    </a:cubicBezTo>
                    <a:lnTo>
                      <a:pt x="6568" y="65907"/>
                    </a:lnTo>
                    <a:cubicBezTo>
                      <a:pt x="7712" y="49319"/>
                      <a:pt x="12738" y="35702"/>
                      <a:pt x="21644" y="25006"/>
                    </a:cubicBezTo>
                    <a:close/>
                    <a:moveTo>
                      <a:pt x="61550" y="158355"/>
                    </a:moveTo>
                    <a:cubicBezTo>
                      <a:pt x="66575" y="162168"/>
                      <a:pt x="72695" y="164099"/>
                      <a:pt x="80010" y="164099"/>
                    </a:cubicBezTo>
                    <a:cubicBezTo>
                      <a:pt x="91553" y="164099"/>
                      <a:pt x="102201" y="160979"/>
                      <a:pt x="111904" y="154691"/>
                    </a:cubicBezTo>
                    <a:cubicBezTo>
                      <a:pt x="121607" y="148452"/>
                      <a:pt x="126682" y="137013"/>
                      <a:pt x="127080" y="120425"/>
                    </a:cubicBezTo>
                    <a:lnTo>
                      <a:pt x="127080" y="101955"/>
                    </a:lnTo>
                    <a:cubicBezTo>
                      <a:pt x="123697" y="103936"/>
                      <a:pt x="120263" y="105521"/>
                      <a:pt x="116830" y="106758"/>
                    </a:cubicBezTo>
                    <a:cubicBezTo>
                      <a:pt x="113397" y="107996"/>
                      <a:pt x="108620" y="109086"/>
                      <a:pt x="102600" y="110175"/>
                    </a:cubicBezTo>
                    <a:lnTo>
                      <a:pt x="90558" y="112255"/>
                    </a:lnTo>
                    <a:cubicBezTo>
                      <a:pt x="79263" y="114136"/>
                      <a:pt x="71153" y="116365"/>
                      <a:pt x="66277" y="119039"/>
                    </a:cubicBezTo>
                    <a:cubicBezTo>
                      <a:pt x="58017" y="123545"/>
                      <a:pt x="53837" y="130576"/>
                      <a:pt x="53837" y="140083"/>
                    </a:cubicBezTo>
                    <a:cubicBezTo>
                      <a:pt x="53837" y="148551"/>
                      <a:pt x="56425" y="154641"/>
                      <a:pt x="61550" y="158355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30C97313-DDD3-D63E-0F58-7E2686613A57}"/>
                  </a:ext>
                </a:extLst>
              </p:cNvPr>
              <p:cNvSpPr/>
              <p:nvPr/>
            </p:nvSpPr>
            <p:spPr>
              <a:xfrm>
                <a:off x="7454852" y="6324214"/>
                <a:ext cx="115038" cy="243522"/>
              </a:xfrm>
              <a:custGeom>
                <a:avLst/>
                <a:gdLst>
                  <a:gd name="connsiteX0" fmla="*/ 115039 w 115038"/>
                  <a:gd name="connsiteY0" fmla="*/ 205446 h 243522"/>
                  <a:gd name="connsiteX1" fmla="*/ 115039 w 115038"/>
                  <a:gd name="connsiteY1" fmla="*/ 242534 h 243522"/>
                  <a:gd name="connsiteX2" fmla="*/ 89613 w 115038"/>
                  <a:gd name="connsiteY2" fmla="*/ 243425 h 243522"/>
                  <a:gd name="connsiteX3" fmla="*/ 37666 w 115038"/>
                  <a:gd name="connsiteY3" fmla="*/ 231244 h 243522"/>
                  <a:gd name="connsiteX4" fmla="*/ 28610 w 115038"/>
                  <a:gd name="connsiteY4" fmla="*/ 204950 h 243522"/>
                  <a:gd name="connsiteX5" fmla="*/ 28610 w 115038"/>
                  <a:gd name="connsiteY5" fmla="*/ 88190 h 243522"/>
                  <a:gd name="connsiteX6" fmla="*/ 0 w 115038"/>
                  <a:gd name="connsiteY6" fmla="*/ 88190 h 243522"/>
                  <a:gd name="connsiteX7" fmla="*/ 0 w 115038"/>
                  <a:gd name="connsiteY7" fmla="*/ 52884 h 243522"/>
                  <a:gd name="connsiteX8" fmla="*/ 28610 w 115038"/>
                  <a:gd name="connsiteY8" fmla="*/ 52884 h 243522"/>
                  <a:gd name="connsiteX9" fmla="*/ 28610 w 115038"/>
                  <a:gd name="connsiteY9" fmla="*/ 0 h 243522"/>
                  <a:gd name="connsiteX10" fmla="*/ 81702 w 115038"/>
                  <a:gd name="connsiteY10" fmla="*/ 0 h 243522"/>
                  <a:gd name="connsiteX11" fmla="*/ 81702 w 115038"/>
                  <a:gd name="connsiteY11" fmla="*/ 52884 h 243522"/>
                  <a:gd name="connsiteX12" fmla="*/ 115039 w 115038"/>
                  <a:gd name="connsiteY12" fmla="*/ 52884 h 243522"/>
                  <a:gd name="connsiteX13" fmla="*/ 115039 w 115038"/>
                  <a:gd name="connsiteY13" fmla="*/ 88190 h 243522"/>
                  <a:gd name="connsiteX14" fmla="*/ 81702 w 115038"/>
                  <a:gd name="connsiteY14" fmla="*/ 88190 h 243522"/>
                  <a:gd name="connsiteX15" fmla="*/ 81702 w 115038"/>
                  <a:gd name="connsiteY15" fmla="*/ 188412 h 243522"/>
                  <a:gd name="connsiteX16" fmla="*/ 84886 w 115038"/>
                  <a:gd name="connsiteY16" fmla="*/ 202920 h 243522"/>
                  <a:gd name="connsiteX17" fmla="*/ 104490 w 115038"/>
                  <a:gd name="connsiteY17" fmla="*/ 205792 h 243522"/>
                  <a:gd name="connsiteX18" fmla="*/ 109665 w 115038"/>
                  <a:gd name="connsiteY18" fmla="*/ 205693 h 243522"/>
                  <a:gd name="connsiteX19" fmla="*/ 115039 w 115038"/>
                  <a:gd name="connsiteY19" fmla="*/ 205446 h 2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038" h="243522">
                    <a:moveTo>
                      <a:pt x="115039" y="205446"/>
                    </a:moveTo>
                    <a:lnTo>
                      <a:pt x="115039" y="242534"/>
                    </a:lnTo>
                    <a:lnTo>
                      <a:pt x="89613" y="243425"/>
                    </a:lnTo>
                    <a:cubicBezTo>
                      <a:pt x="64237" y="244217"/>
                      <a:pt x="46921" y="240157"/>
                      <a:pt x="37666" y="231244"/>
                    </a:cubicBezTo>
                    <a:cubicBezTo>
                      <a:pt x="31646" y="225549"/>
                      <a:pt x="28610" y="216785"/>
                      <a:pt x="28610" y="204950"/>
                    </a:cubicBezTo>
                    <a:lnTo>
                      <a:pt x="28610" y="88190"/>
                    </a:lnTo>
                    <a:lnTo>
                      <a:pt x="0" y="88190"/>
                    </a:lnTo>
                    <a:lnTo>
                      <a:pt x="0" y="52884"/>
                    </a:lnTo>
                    <a:lnTo>
                      <a:pt x="28610" y="52884"/>
                    </a:lnTo>
                    <a:lnTo>
                      <a:pt x="28610" y="0"/>
                    </a:lnTo>
                    <a:lnTo>
                      <a:pt x="81702" y="0"/>
                    </a:lnTo>
                    <a:lnTo>
                      <a:pt x="81702" y="52884"/>
                    </a:lnTo>
                    <a:lnTo>
                      <a:pt x="115039" y="52884"/>
                    </a:lnTo>
                    <a:lnTo>
                      <a:pt x="115039" y="88190"/>
                    </a:lnTo>
                    <a:lnTo>
                      <a:pt x="81702" y="88190"/>
                    </a:lnTo>
                    <a:lnTo>
                      <a:pt x="81702" y="188412"/>
                    </a:lnTo>
                    <a:cubicBezTo>
                      <a:pt x="81702" y="196186"/>
                      <a:pt x="82746" y="201039"/>
                      <a:pt x="84886" y="202920"/>
                    </a:cubicBezTo>
                    <a:cubicBezTo>
                      <a:pt x="87026" y="204851"/>
                      <a:pt x="93544" y="205792"/>
                      <a:pt x="104490" y="205792"/>
                    </a:cubicBezTo>
                    <a:cubicBezTo>
                      <a:pt x="106132" y="205792"/>
                      <a:pt x="107824" y="205792"/>
                      <a:pt x="109665" y="205693"/>
                    </a:cubicBezTo>
                    <a:cubicBezTo>
                      <a:pt x="111506" y="205644"/>
                      <a:pt x="113297" y="205545"/>
                      <a:pt x="115039" y="205446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3590BE6F-F4B3-AFB5-685D-59D501ED1DB5}"/>
                  </a:ext>
                </a:extLst>
              </p:cNvPr>
              <p:cNvSpPr/>
              <p:nvPr/>
            </p:nvSpPr>
            <p:spPr>
              <a:xfrm>
                <a:off x="7583575" y="6375266"/>
                <a:ext cx="185246" cy="193908"/>
              </a:xfrm>
              <a:custGeom>
                <a:avLst/>
                <a:gdLst>
                  <a:gd name="connsiteX0" fmla="*/ 133101 w 185246"/>
                  <a:gd name="connsiteY0" fmla="*/ 162960 h 193908"/>
                  <a:gd name="connsiteX1" fmla="*/ 129319 w 185246"/>
                  <a:gd name="connsiteY1" fmla="*/ 168159 h 193908"/>
                  <a:gd name="connsiteX2" fmla="*/ 122154 w 185246"/>
                  <a:gd name="connsiteY2" fmla="*/ 175834 h 193908"/>
                  <a:gd name="connsiteX3" fmla="*/ 97773 w 185246"/>
                  <a:gd name="connsiteY3" fmla="*/ 190095 h 193908"/>
                  <a:gd name="connsiteX4" fmla="*/ 70208 w 185246"/>
                  <a:gd name="connsiteY4" fmla="*/ 193908 h 193908"/>
                  <a:gd name="connsiteX5" fmla="*/ 8857 w 185246"/>
                  <a:gd name="connsiteY5" fmla="*/ 163604 h 193908"/>
                  <a:gd name="connsiteX6" fmla="*/ 0 w 185246"/>
                  <a:gd name="connsiteY6" fmla="*/ 114335 h 193908"/>
                  <a:gd name="connsiteX7" fmla="*/ 0 w 185246"/>
                  <a:gd name="connsiteY7" fmla="*/ 0 h 193908"/>
                  <a:gd name="connsiteX8" fmla="*/ 54982 w 185246"/>
                  <a:gd name="connsiteY8" fmla="*/ 0 h 193908"/>
                  <a:gd name="connsiteX9" fmla="*/ 54982 w 185246"/>
                  <a:gd name="connsiteY9" fmla="*/ 114335 h 193908"/>
                  <a:gd name="connsiteX10" fmla="*/ 59112 w 185246"/>
                  <a:gd name="connsiteY10" fmla="*/ 138697 h 193908"/>
                  <a:gd name="connsiteX11" fmla="*/ 87921 w 185246"/>
                  <a:gd name="connsiteY11" fmla="*/ 153156 h 193908"/>
                  <a:gd name="connsiteX12" fmla="*/ 125587 w 185246"/>
                  <a:gd name="connsiteY12" fmla="*/ 132606 h 193908"/>
                  <a:gd name="connsiteX13" fmla="*/ 130862 w 185246"/>
                  <a:gd name="connsiteY13" fmla="*/ 103193 h 193908"/>
                  <a:gd name="connsiteX14" fmla="*/ 130862 w 185246"/>
                  <a:gd name="connsiteY14" fmla="*/ 0 h 193908"/>
                  <a:gd name="connsiteX15" fmla="*/ 185246 w 185246"/>
                  <a:gd name="connsiteY15" fmla="*/ 0 h 193908"/>
                  <a:gd name="connsiteX16" fmla="*/ 185246 w 185246"/>
                  <a:gd name="connsiteY16" fmla="*/ 189699 h 193908"/>
                  <a:gd name="connsiteX17" fmla="*/ 133101 w 185246"/>
                  <a:gd name="connsiteY17" fmla="*/ 189699 h 193908"/>
                  <a:gd name="connsiteX18" fmla="*/ 133101 w 185246"/>
                  <a:gd name="connsiteY18" fmla="*/ 162911 h 19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5246" h="193908">
                    <a:moveTo>
                      <a:pt x="133101" y="162960"/>
                    </a:moveTo>
                    <a:cubicBezTo>
                      <a:pt x="132603" y="163554"/>
                      <a:pt x="131359" y="165287"/>
                      <a:pt x="129319" y="168159"/>
                    </a:cubicBezTo>
                    <a:cubicBezTo>
                      <a:pt x="127329" y="171081"/>
                      <a:pt x="124941" y="173606"/>
                      <a:pt x="122154" y="175834"/>
                    </a:cubicBezTo>
                    <a:cubicBezTo>
                      <a:pt x="113745" y="182816"/>
                      <a:pt x="105635" y="187570"/>
                      <a:pt x="97773" y="190095"/>
                    </a:cubicBezTo>
                    <a:cubicBezTo>
                      <a:pt x="89911" y="192621"/>
                      <a:pt x="80756" y="193908"/>
                      <a:pt x="70208" y="193908"/>
                    </a:cubicBezTo>
                    <a:cubicBezTo>
                      <a:pt x="39856" y="193908"/>
                      <a:pt x="19356" y="183807"/>
                      <a:pt x="8857" y="163604"/>
                    </a:cubicBezTo>
                    <a:cubicBezTo>
                      <a:pt x="2936" y="152463"/>
                      <a:pt x="0" y="136072"/>
                      <a:pt x="0" y="114335"/>
                    </a:cubicBezTo>
                    <a:lnTo>
                      <a:pt x="0" y="0"/>
                    </a:lnTo>
                    <a:lnTo>
                      <a:pt x="54982" y="0"/>
                    </a:lnTo>
                    <a:lnTo>
                      <a:pt x="54982" y="114335"/>
                    </a:lnTo>
                    <a:cubicBezTo>
                      <a:pt x="54982" y="125129"/>
                      <a:pt x="56375" y="133250"/>
                      <a:pt x="59112" y="138697"/>
                    </a:cubicBezTo>
                    <a:cubicBezTo>
                      <a:pt x="63988" y="148353"/>
                      <a:pt x="73591" y="153156"/>
                      <a:pt x="87921" y="153156"/>
                    </a:cubicBezTo>
                    <a:cubicBezTo>
                      <a:pt x="106232" y="153156"/>
                      <a:pt x="118820" y="146322"/>
                      <a:pt x="125587" y="132606"/>
                    </a:cubicBezTo>
                    <a:cubicBezTo>
                      <a:pt x="129120" y="125179"/>
                      <a:pt x="130862" y="115374"/>
                      <a:pt x="130862" y="103193"/>
                    </a:cubicBezTo>
                    <a:lnTo>
                      <a:pt x="130862" y="0"/>
                    </a:lnTo>
                    <a:lnTo>
                      <a:pt x="185246" y="0"/>
                    </a:lnTo>
                    <a:lnTo>
                      <a:pt x="185246" y="189699"/>
                    </a:lnTo>
                    <a:lnTo>
                      <a:pt x="133101" y="189699"/>
                    </a:lnTo>
                    <a:lnTo>
                      <a:pt x="133101" y="16291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C9AD1188-990F-F99A-CDEA-1167C1A98C07}"/>
                  </a:ext>
                </a:extLst>
              </p:cNvPr>
              <p:cNvSpPr/>
              <p:nvPr/>
            </p:nvSpPr>
            <p:spPr>
              <a:xfrm>
                <a:off x="7800765" y="6370859"/>
                <a:ext cx="119168" cy="194205"/>
              </a:xfrm>
              <a:custGeom>
                <a:avLst/>
                <a:gdLst>
                  <a:gd name="connsiteX0" fmla="*/ 103744 w 119168"/>
                  <a:gd name="connsiteY0" fmla="*/ 50260 h 194205"/>
                  <a:gd name="connsiteX1" fmla="*/ 60256 w 119168"/>
                  <a:gd name="connsiteY1" fmla="*/ 69769 h 194205"/>
                  <a:gd name="connsiteX2" fmla="*/ 54036 w 119168"/>
                  <a:gd name="connsiteY2" fmla="*/ 103540 h 194205"/>
                  <a:gd name="connsiteX3" fmla="*/ 54036 w 119168"/>
                  <a:gd name="connsiteY3" fmla="*/ 194205 h 194205"/>
                  <a:gd name="connsiteX4" fmla="*/ 0 w 119168"/>
                  <a:gd name="connsiteY4" fmla="*/ 194205 h 194205"/>
                  <a:gd name="connsiteX5" fmla="*/ 0 w 119168"/>
                  <a:gd name="connsiteY5" fmla="*/ 4506 h 194205"/>
                  <a:gd name="connsiteX6" fmla="*/ 51200 w 119168"/>
                  <a:gd name="connsiteY6" fmla="*/ 4506 h 194205"/>
                  <a:gd name="connsiteX7" fmla="*/ 51200 w 119168"/>
                  <a:gd name="connsiteY7" fmla="*/ 37583 h 194205"/>
                  <a:gd name="connsiteX8" fmla="*/ 72845 w 119168"/>
                  <a:gd name="connsiteY8" fmla="*/ 11636 h 194205"/>
                  <a:gd name="connsiteX9" fmla="*/ 112004 w 119168"/>
                  <a:gd name="connsiteY9" fmla="*/ 0 h 194205"/>
                  <a:gd name="connsiteX10" fmla="*/ 114541 w 119168"/>
                  <a:gd name="connsiteY10" fmla="*/ 99 h 194205"/>
                  <a:gd name="connsiteX11" fmla="*/ 119169 w 119168"/>
                  <a:gd name="connsiteY11" fmla="*/ 347 h 194205"/>
                  <a:gd name="connsiteX12" fmla="*/ 119169 w 119168"/>
                  <a:gd name="connsiteY12" fmla="*/ 51151 h 194205"/>
                  <a:gd name="connsiteX13" fmla="*/ 110113 w 119168"/>
                  <a:gd name="connsiteY13" fmla="*/ 50458 h 194205"/>
                  <a:gd name="connsiteX14" fmla="*/ 103694 w 119168"/>
                  <a:gd name="connsiteY14" fmla="*/ 50260 h 19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68" h="194205">
                    <a:moveTo>
                      <a:pt x="103744" y="50260"/>
                    </a:moveTo>
                    <a:cubicBezTo>
                      <a:pt x="82149" y="50260"/>
                      <a:pt x="67670" y="56746"/>
                      <a:pt x="60256" y="69769"/>
                    </a:cubicBezTo>
                    <a:cubicBezTo>
                      <a:pt x="56126" y="77098"/>
                      <a:pt x="54036" y="88338"/>
                      <a:pt x="54036" y="103540"/>
                    </a:cubicBezTo>
                    <a:lnTo>
                      <a:pt x="54036" y="194205"/>
                    </a:lnTo>
                    <a:lnTo>
                      <a:pt x="0" y="194205"/>
                    </a:lnTo>
                    <a:lnTo>
                      <a:pt x="0" y="4506"/>
                    </a:lnTo>
                    <a:lnTo>
                      <a:pt x="51200" y="4506"/>
                    </a:lnTo>
                    <a:lnTo>
                      <a:pt x="51200" y="37583"/>
                    </a:lnTo>
                    <a:cubicBezTo>
                      <a:pt x="59510" y="24957"/>
                      <a:pt x="66724" y="16291"/>
                      <a:pt x="72845" y="11636"/>
                    </a:cubicBezTo>
                    <a:cubicBezTo>
                      <a:pt x="82895" y="3862"/>
                      <a:pt x="95932" y="0"/>
                      <a:pt x="112004" y="0"/>
                    </a:cubicBezTo>
                    <a:cubicBezTo>
                      <a:pt x="112999" y="0"/>
                      <a:pt x="113845" y="0"/>
                      <a:pt x="114541" y="99"/>
                    </a:cubicBezTo>
                    <a:cubicBezTo>
                      <a:pt x="115238" y="198"/>
                      <a:pt x="116780" y="248"/>
                      <a:pt x="119169" y="347"/>
                    </a:cubicBezTo>
                    <a:lnTo>
                      <a:pt x="119169" y="51151"/>
                    </a:lnTo>
                    <a:cubicBezTo>
                      <a:pt x="115785" y="50804"/>
                      <a:pt x="112750" y="50557"/>
                      <a:pt x="110113" y="50458"/>
                    </a:cubicBezTo>
                    <a:cubicBezTo>
                      <a:pt x="107476" y="50359"/>
                      <a:pt x="105336" y="50260"/>
                      <a:pt x="103694" y="50260"/>
                    </a:cubicBez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13D25560-7108-1BD2-4860-7C5E085D0C05}"/>
                  </a:ext>
                </a:extLst>
              </p:cNvPr>
              <p:cNvSpPr/>
              <p:nvPr/>
            </p:nvSpPr>
            <p:spPr>
              <a:xfrm>
                <a:off x="7915903" y="6370265"/>
                <a:ext cx="194509" cy="200989"/>
              </a:xfrm>
              <a:custGeom>
                <a:avLst/>
                <a:gdLst>
                  <a:gd name="connsiteX0" fmla="*/ 191864 w 194509"/>
                  <a:gd name="connsiteY0" fmla="*/ 139043 h 200989"/>
                  <a:gd name="connsiteX1" fmla="*/ 172857 w 194509"/>
                  <a:gd name="connsiteY1" fmla="*/ 173309 h 200989"/>
                  <a:gd name="connsiteX2" fmla="*/ 99067 w 194509"/>
                  <a:gd name="connsiteY2" fmla="*/ 200989 h 200989"/>
                  <a:gd name="connsiteX3" fmla="*/ 29954 w 194509"/>
                  <a:gd name="connsiteY3" fmla="*/ 177667 h 200989"/>
                  <a:gd name="connsiteX4" fmla="*/ 0 w 194509"/>
                  <a:gd name="connsiteY4" fmla="*/ 101807 h 200989"/>
                  <a:gd name="connsiteX5" fmla="*/ 27018 w 194509"/>
                  <a:gd name="connsiteY5" fmla="*/ 26293 h 200989"/>
                  <a:gd name="connsiteX6" fmla="*/ 97126 w 194509"/>
                  <a:gd name="connsiteY6" fmla="*/ 0 h 200989"/>
                  <a:gd name="connsiteX7" fmla="*/ 143251 w 194509"/>
                  <a:gd name="connsiteY7" fmla="*/ 8863 h 200989"/>
                  <a:gd name="connsiteX8" fmla="*/ 177136 w 194509"/>
                  <a:gd name="connsiteY8" fmla="*/ 36890 h 200989"/>
                  <a:gd name="connsiteX9" fmla="*/ 192760 w 194509"/>
                  <a:gd name="connsiteY9" fmla="*/ 76058 h 200989"/>
                  <a:gd name="connsiteX10" fmla="*/ 194451 w 194509"/>
                  <a:gd name="connsiteY10" fmla="*/ 113641 h 200989"/>
                  <a:gd name="connsiteX11" fmla="*/ 53987 w 194509"/>
                  <a:gd name="connsiteY11" fmla="*/ 113641 h 200989"/>
                  <a:gd name="connsiteX12" fmla="*/ 73392 w 194509"/>
                  <a:gd name="connsiteY12" fmla="*/ 153651 h 200989"/>
                  <a:gd name="connsiteX13" fmla="*/ 100112 w 194509"/>
                  <a:gd name="connsiteY13" fmla="*/ 160781 h 200989"/>
                  <a:gd name="connsiteX14" fmla="*/ 127030 w 194509"/>
                  <a:gd name="connsiteY14" fmla="*/ 152066 h 200989"/>
                  <a:gd name="connsiteX15" fmla="*/ 136982 w 194509"/>
                  <a:gd name="connsiteY15" fmla="*/ 139043 h 200989"/>
                  <a:gd name="connsiteX16" fmla="*/ 191765 w 194509"/>
                  <a:gd name="connsiteY16" fmla="*/ 139043 h 200989"/>
                  <a:gd name="connsiteX17" fmla="*/ 138773 w 194509"/>
                  <a:gd name="connsiteY17" fmla="*/ 80911 h 200989"/>
                  <a:gd name="connsiteX18" fmla="*/ 125886 w 194509"/>
                  <a:gd name="connsiteY18" fmla="*/ 51052 h 200989"/>
                  <a:gd name="connsiteX19" fmla="*/ 97176 w 194509"/>
                  <a:gd name="connsiteY19" fmla="*/ 40851 h 200989"/>
                  <a:gd name="connsiteX20" fmla="*/ 68267 w 194509"/>
                  <a:gd name="connsiteY20" fmla="*/ 51646 h 200989"/>
                  <a:gd name="connsiteX21" fmla="*/ 55380 w 194509"/>
                  <a:gd name="connsiteY21" fmla="*/ 80861 h 200989"/>
                  <a:gd name="connsiteX22" fmla="*/ 138773 w 194509"/>
                  <a:gd name="connsiteY22" fmla="*/ 80861 h 2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4509" h="200989">
                    <a:moveTo>
                      <a:pt x="191864" y="139043"/>
                    </a:moveTo>
                    <a:cubicBezTo>
                      <a:pt x="190471" y="150284"/>
                      <a:pt x="184152" y="161722"/>
                      <a:pt x="172857" y="173309"/>
                    </a:cubicBezTo>
                    <a:cubicBezTo>
                      <a:pt x="155292" y="191729"/>
                      <a:pt x="130663" y="200989"/>
                      <a:pt x="99067" y="200989"/>
                    </a:cubicBezTo>
                    <a:cubicBezTo>
                      <a:pt x="72944" y="200989"/>
                      <a:pt x="49907" y="193215"/>
                      <a:pt x="29954" y="177667"/>
                    </a:cubicBezTo>
                    <a:cubicBezTo>
                      <a:pt x="10001" y="162118"/>
                      <a:pt x="0" y="136815"/>
                      <a:pt x="0" y="101807"/>
                    </a:cubicBezTo>
                    <a:cubicBezTo>
                      <a:pt x="0" y="68977"/>
                      <a:pt x="9006" y="43822"/>
                      <a:pt x="27018" y="26293"/>
                    </a:cubicBezTo>
                    <a:cubicBezTo>
                      <a:pt x="45030" y="8764"/>
                      <a:pt x="68416" y="0"/>
                      <a:pt x="97126" y="0"/>
                    </a:cubicBezTo>
                    <a:cubicBezTo>
                      <a:pt x="114193" y="0"/>
                      <a:pt x="129568" y="2971"/>
                      <a:pt x="143251" y="8863"/>
                    </a:cubicBezTo>
                    <a:cubicBezTo>
                      <a:pt x="156934" y="14806"/>
                      <a:pt x="168229" y="24115"/>
                      <a:pt x="177136" y="36890"/>
                    </a:cubicBezTo>
                    <a:cubicBezTo>
                      <a:pt x="185147" y="48130"/>
                      <a:pt x="190371" y="61203"/>
                      <a:pt x="192760" y="76058"/>
                    </a:cubicBezTo>
                    <a:cubicBezTo>
                      <a:pt x="194153" y="84773"/>
                      <a:pt x="194700" y="97301"/>
                      <a:pt x="194451" y="113641"/>
                    </a:cubicBezTo>
                    <a:lnTo>
                      <a:pt x="53987" y="113641"/>
                    </a:lnTo>
                    <a:cubicBezTo>
                      <a:pt x="54733" y="132656"/>
                      <a:pt x="61201" y="146025"/>
                      <a:pt x="73392" y="153651"/>
                    </a:cubicBezTo>
                    <a:cubicBezTo>
                      <a:pt x="80806" y="158405"/>
                      <a:pt x="89712" y="160781"/>
                      <a:pt x="100112" y="160781"/>
                    </a:cubicBezTo>
                    <a:cubicBezTo>
                      <a:pt x="111158" y="160781"/>
                      <a:pt x="120114" y="157860"/>
                      <a:pt x="127030" y="152066"/>
                    </a:cubicBezTo>
                    <a:cubicBezTo>
                      <a:pt x="130812" y="148947"/>
                      <a:pt x="134096" y="144589"/>
                      <a:pt x="136982" y="139043"/>
                    </a:cubicBezTo>
                    <a:lnTo>
                      <a:pt x="191765" y="139043"/>
                    </a:lnTo>
                    <a:close/>
                    <a:moveTo>
                      <a:pt x="138773" y="80911"/>
                    </a:moveTo>
                    <a:cubicBezTo>
                      <a:pt x="137877" y="67789"/>
                      <a:pt x="133598" y="57836"/>
                      <a:pt x="125886" y="51052"/>
                    </a:cubicBezTo>
                    <a:cubicBezTo>
                      <a:pt x="118174" y="44268"/>
                      <a:pt x="108620" y="40851"/>
                      <a:pt x="97176" y="40851"/>
                    </a:cubicBezTo>
                    <a:cubicBezTo>
                      <a:pt x="84737" y="40851"/>
                      <a:pt x="75134" y="44466"/>
                      <a:pt x="68267" y="51646"/>
                    </a:cubicBezTo>
                    <a:cubicBezTo>
                      <a:pt x="61400" y="58826"/>
                      <a:pt x="57121" y="68581"/>
                      <a:pt x="55380" y="80861"/>
                    </a:cubicBezTo>
                    <a:lnTo>
                      <a:pt x="138773" y="80861"/>
                    </a:lnTo>
                    <a:close/>
                  </a:path>
                </a:pathLst>
              </a:custGeom>
              <a:grpFill/>
              <a:ln w="4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18" name="Graphique 37">
            <a:extLst>
              <a:ext uri="{FF2B5EF4-FFF2-40B4-BE49-F238E27FC236}">
                <a16:creationId xmlns:a16="http://schemas.microsoft.com/office/drawing/2014/main" id="{64A8DB97-E11C-34CC-986A-94420E16F5D3}"/>
              </a:ext>
            </a:extLst>
          </p:cNvPr>
          <p:cNvGrpSpPr/>
          <p:nvPr userDrawn="1"/>
        </p:nvGrpSpPr>
        <p:grpSpPr>
          <a:xfrm>
            <a:off x="3429179" y="5022775"/>
            <a:ext cx="2421651" cy="1400609"/>
            <a:chOff x="3429179" y="5022775"/>
            <a:chExt cx="2421651" cy="1400609"/>
          </a:xfrm>
          <a:solidFill>
            <a:srgbClr val="00591D"/>
          </a:solidFill>
        </p:grpSpPr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BD2C9A1B-E639-5105-A5F7-6C44B3E073A0}"/>
                </a:ext>
              </a:extLst>
            </p:cNvPr>
            <p:cNvSpPr/>
            <p:nvPr/>
          </p:nvSpPr>
          <p:spPr>
            <a:xfrm>
              <a:off x="3807852" y="5022775"/>
              <a:ext cx="757267" cy="1400483"/>
            </a:xfrm>
            <a:custGeom>
              <a:avLst/>
              <a:gdLst>
                <a:gd name="connsiteX0" fmla="*/ 48789 w 757267"/>
                <a:gd name="connsiteY0" fmla="*/ 488692 h 1400483"/>
                <a:gd name="connsiteX1" fmla="*/ 115423 w 757267"/>
                <a:gd name="connsiteY1" fmla="*/ 251195 h 1400483"/>
                <a:gd name="connsiteX2" fmla="*/ 269047 w 757267"/>
                <a:gd name="connsiteY2" fmla="*/ 65509 h 1400483"/>
                <a:gd name="connsiteX3" fmla="*/ 422418 w 757267"/>
                <a:gd name="connsiteY3" fmla="*/ 19623 h 1400483"/>
                <a:gd name="connsiteX4" fmla="*/ 500052 w 757267"/>
                <a:gd name="connsiteY4" fmla="*/ 32355 h 1400483"/>
                <a:gd name="connsiteX5" fmla="*/ 504857 w 757267"/>
                <a:gd name="connsiteY5" fmla="*/ 32860 h 1400483"/>
                <a:gd name="connsiteX6" fmla="*/ 505110 w 757267"/>
                <a:gd name="connsiteY6" fmla="*/ 32860 h 1400483"/>
                <a:gd name="connsiteX7" fmla="*/ 605376 w 757267"/>
                <a:gd name="connsiteY7" fmla="*/ 188292 h 1400483"/>
                <a:gd name="connsiteX8" fmla="*/ 605376 w 757267"/>
                <a:gd name="connsiteY8" fmla="*/ 188292 h 1400483"/>
                <a:gd name="connsiteX9" fmla="*/ 732954 w 757267"/>
                <a:gd name="connsiteY9" fmla="*/ 703624 h 1400483"/>
                <a:gd name="connsiteX10" fmla="*/ 684148 w 757267"/>
                <a:gd name="connsiteY10" fmla="*/ 1067938 h 1400483"/>
                <a:gd name="connsiteX11" fmla="*/ 593617 w 757267"/>
                <a:gd name="connsiteY11" fmla="*/ 1170550 h 1400483"/>
                <a:gd name="connsiteX12" fmla="*/ 593617 w 757267"/>
                <a:gd name="connsiteY12" fmla="*/ 1170550 h 1400483"/>
                <a:gd name="connsiteX13" fmla="*/ 479695 w 757267"/>
                <a:gd name="connsiteY13" fmla="*/ 1186182 h 1400483"/>
                <a:gd name="connsiteX14" fmla="*/ 418499 w 757267"/>
                <a:gd name="connsiteY14" fmla="*/ 1182904 h 1400483"/>
                <a:gd name="connsiteX15" fmla="*/ 409142 w 757267"/>
                <a:gd name="connsiteY15" fmla="*/ 979822 h 1400483"/>
                <a:gd name="connsiteX16" fmla="*/ 409142 w 757267"/>
                <a:gd name="connsiteY16" fmla="*/ 979822 h 1400483"/>
                <a:gd name="connsiteX17" fmla="*/ 655952 w 757267"/>
                <a:gd name="connsiteY17" fmla="*/ 851367 h 1400483"/>
                <a:gd name="connsiteX18" fmla="*/ 656332 w 757267"/>
                <a:gd name="connsiteY18" fmla="*/ 837122 h 1400483"/>
                <a:gd name="connsiteX19" fmla="*/ 641917 w 757267"/>
                <a:gd name="connsiteY19" fmla="*/ 836870 h 1400483"/>
                <a:gd name="connsiteX20" fmla="*/ 408383 w 757267"/>
                <a:gd name="connsiteY20" fmla="*/ 959274 h 1400483"/>
                <a:gd name="connsiteX21" fmla="*/ 403579 w 757267"/>
                <a:gd name="connsiteY21" fmla="*/ 756696 h 1400483"/>
                <a:gd name="connsiteX22" fmla="*/ 625860 w 757267"/>
                <a:gd name="connsiteY22" fmla="*/ 621307 h 1400483"/>
                <a:gd name="connsiteX23" fmla="*/ 624595 w 757267"/>
                <a:gd name="connsiteY23" fmla="*/ 607063 h 1400483"/>
                <a:gd name="connsiteX24" fmla="*/ 610307 w 757267"/>
                <a:gd name="connsiteY24" fmla="*/ 608323 h 1400483"/>
                <a:gd name="connsiteX25" fmla="*/ 403326 w 757267"/>
                <a:gd name="connsiteY25" fmla="*/ 735770 h 1400483"/>
                <a:gd name="connsiteX26" fmla="*/ 402820 w 757267"/>
                <a:gd name="connsiteY26" fmla="*/ 546806 h 1400483"/>
                <a:gd name="connsiteX27" fmla="*/ 402820 w 757267"/>
                <a:gd name="connsiteY27" fmla="*/ 546806 h 1400483"/>
                <a:gd name="connsiteX28" fmla="*/ 535455 w 757267"/>
                <a:gd name="connsiteY28" fmla="*/ 435999 h 1400483"/>
                <a:gd name="connsiteX29" fmla="*/ 532041 w 757267"/>
                <a:gd name="connsiteY29" fmla="*/ 422133 h 1400483"/>
                <a:gd name="connsiteX30" fmla="*/ 518133 w 757267"/>
                <a:gd name="connsiteY30" fmla="*/ 425410 h 1400483"/>
                <a:gd name="connsiteX31" fmla="*/ 403073 w 757267"/>
                <a:gd name="connsiteY31" fmla="*/ 524745 h 1400483"/>
                <a:gd name="connsiteX32" fmla="*/ 403958 w 757267"/>
                <a:gd name="connsiteY32" fmla="*/ 446588 h 1400483"/>
                <a:gd name="connsiteX33" fmla="*/ 401176 w 757267"/>
                <a:gd name="connsiteY33" fmla="*/ 439403 h 1400483"/>
                <a:gd name="connsiteX34" fmla="*/ 394096 w 757267"/>
                <a:gd name="connsiteY34" fmla="*/ 436377 h 1400483"/>
                <a:gd name="connsiteX35" fmla="*/ 383728 w 757267"/>
                <a:gd name="connsiteY35" fmla="*/ 446336 h 1400483"/>
                <a:gd name="connsiteX36" fmla="*/ 382337 w 757267"/>
                <a:gd name="connsiteY36" fmla="*/ 635552 h 1400483"/>
                <a:gd name="connsiteX37" fmla="*/ 196218 w 757267"/>
                <a:gd name="connsiteY37" fmla="*/ 483398 h 1400483"/>
                <a:gd name="connsiteX38" fmla="*/ 190401 w 757267"/>
                <a:gd name="connsiteY38" fmla="*/ 478103 h 1400483"/>
                <a:gd name="connsiteX39" fmla="*/ 182562 w 757267"/>
                <a:gd name="connsiteY39" fmla="*/ 478481 h 1400483"/>
                <a:gd name="connsiteX40" fmla="*/ 177378 w 757267"/>
                <a:gd name="connsiteY40" fmla="*/ 484280 h 1400483"/>
                <a:gd name="connsiteX41" fmla="*/ 177884 w 757267"/>
                <a:gd name="connsiteY41" fmla="*/ 492096 h 1400483"/>
                <a:gd name="connsiteX42" fmla="*/ 382337 w 757267"/>
                <a:gd name="connsiteY42" fmla="*/ 656604 h 1400483"/>
                <a:gd name="connsiteX43" fmla="*/ 385751 w 757267"/>
                <a:gd name="connsiteY43" fmla="*/ 881369 h 1400483"/>
                <a:gd name="connsiteX44" fmla="*/ 172068 w 757267"/>
                <a:gd name="connsiteY44" fmla="*/ 760982 h 1400483"/>
                <a:gd name="connsiteX45" fmla="*/ 157780 w 757267"/>
                <a:gd name="connsiteY45" fmla="*/ 762242 h 1400483"/>
                <a:gd name="connsiteX46" fmla="*/ 159044 w 757267"/>
                <a:gd name="connsiteY46" fmla="*/ 776487 h 1400483"/>
                <a:gd name="connsiteX47" fmla="*/ 386130 w 757267"/>
                <a:gd name="connsiteY47" fmla="*/ 901917 h 1400483"/>
                <a:gd name="connsiteX48" fmla="*/ 398015 w 757267"/>
                <a:gd name="connsiteY48" fmla="*/ 1181392 h 1400483"/>
                <a:gd name="connsiteX49" fmla="*/ 398015 w 757267"/>
                <a:gd name="connsiteY49" fmla="*/ 1181392 h 1400483"/>
                <a:gd name="connsiteX50" fmla="*/ 196976 w 757267"/>
                <a:gd name="connsiteY50" fmla="*/ 1151894 h 1400483"/>
                <a:gd name="connsiteX51" fmla="*/ 73698 w 757267"/>
                <a:gd name="connsiteY51" fmla="*/ 1091763 h 1400483"/>
                <a:gd name="connsiteX52" fmla="*/ 73698 w 757267"/>
                <a:gd name="connsiteY52" fmla="*/ 1091763 h 1400483"/>
                <a:gd name="connsiteX53" fmla="*/ 42846 w 757267"/>
                <a:gd name="connsiteY53" fmla="*/ 1012723 h 1400483"/>
                <a:gd name="connsiteX54" fmla="*/ 48663 w 757267"/>
                <a:gd name="connsiteY54" fmla="*/ 488818 h 1400483"/>
                <a:gd name="connsiteX55" fmla="*/ 48663 w 757267"/>
                <a:gd name="connsiteY55" fmla="*/ 488818 h 1400483"/>
                <a:gd name="connsiteX56" fmla="*/ 57766 w 757267"/>
                <a:gd name="connsiteY56" fmla="*/ 1103991 h 1400483"/>
                <a:gd name="connsiteX57" fmla="*/ 192804 w 757267"/>
                <a:gd name="connsiteY57" fmla="*/ 1171559 h 1400483"/>
                <a:gd name="connsiteX58" fmla="*/ 399280 w 757267"/>
                <a:gd name="connsiteY58" fmla="*/ 1201687 h 1400483"/>
                <a:gd name="connsiteX59" fmla="*/ 412050 w 757267"/>
                <a:gd name="connsiteY59" fmla="*/ 1391155 h 1400483"/>
                <a:gd name="connsiteX60" fmla="*/ 422165 w 757267"/>
                <a:gd name="connsiteY60" fmla="*/ 1400484 h 1400483"/>
                <a:gd name="connsiteX61" fmla="*/ 422924 w 757267"/>
                <a:gd name="connsiteY61" fmla="*/ 1400484 h 1400483"/>
                <a:gd name="connsiteX62" fmla="*/ 429878 w 757267"/>
                <a:gd name="connsiteY62" fmla="*/ 1396954 h 1400483"/>
                <a:gd name="connsiteX63" fmla="*/ 432280 w 757267"/>
                <a:gd name="connsiteY63" fmla="*/ 1389642 h 1400483"/>
                <a:gd name="connsiteX64" fmla="*/ 419763 w 757267"/>
                <a:gd name="connsiteY64" fmla="*/ 1203200 h 1400483"/>
                <a:gd name="connsiteX65" fmla="*/ 479063 w 757267"/>
                <a:gd name="connsiteY65" fmla="*/ 1206351 h 1400483"/>
                <a:gd name="connsiteX66" fmla="*/ 502328 w 757267"/>
                <a:gd name="connsiteY66" fmla="*/ 1206730 h 1400483"/>
                <a:gd name="connsiteX67" fmla="*/ 502328 w 757267"/>
                <a:gd name="connsiteY67" fmla="*/ 1206730 h 1400483"/>
                <a:gd name="connsiteX68" fmla="*/ 602342 w 757267"/>
                <a:gd name="connsiteY68" fmla="*/ 1188829 h 1400483"/>
                <a:gd name="connsiteX69" fmla="*/ 702482 w 757267"/>
                <a:gd name="connsiteY69" fmla="*/ 1076510 h 1400483"/>
                <a:gd name="connsiteX70" fmla="*/ 753311 w 757267"/>
                <a:gd name="connsiteY70" fmla="*/ 701986 h 1400483"/>
                <a:gd name="connsiteX71" fmla="*/ 624216 w 757267"/>
                <a:gd name="connsiteY71" fmla="*/ 180224 h 1400483"/>
                <a:gd name="connsiteX72" fmla="*/ 519903 w 757267"/>
                <a:gd name="connsiteY72" fmla="*/ 18741 h 1400483"/>
                <a:gd name="connsiteX73" fmla="*/ 519903 w 757267"/>
                <a:gd name="connsiteY73" fmla="*/ 18363 h 1400483"/>
                <a:gd name="connsiteX74" fmla="*/ 504477 w 757267"/>
                <a:gd name="connsiteY74" fmla="*/ 12564 h 1400483"/>
                <a:gd name="connsiteX75" fmla="*/ 258173 w 757267"/>
                <a:gd name="connsiteY75" fmla="*/ 48491 h 1400483"/>
                <a:gd name="connsiteX76" fmla="*/ 96963 w 757267"/>
                <a:gd name="connsiteY76" fmla="*/ 242875 h 1400483"/>
                <a:gd name="connsiteX77" fmla="*/ 28812 w 757267"/>
                <a:gd name="connsiteY77" fmla="*/ 485289 h 1400483"/>
                <a:gd name="connsiteX78" fmla="*/ 23122 w 757267"/>
                <a:gd name="connsiteY78" fmla="*/ 1016883 h 1400483"/>
                <a:gd name="connsiteX79" fmla="*/ 57766 w 757267"/>
                <a:gd name="connsiteY79" fmla="*/ 1104117 h 1400483"/>
                <a:gd name="connsiteX80" fmla="*/ 57766 w 757267"/>
                <a:gd name="connsiteY80" fmla="*/ 1104117 h 140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57267" h="1400483">
                  <a:moveTo>
                    <a:pt x="48789" y="488692"/>
                  </a:moveTo>
                  <a:cubicBezTo>
                    <a:pt x="60801" y="407005"/>
                    <a:pt x="83181" y="327210"/>
                    <a:pt x="115423" y="251195"/>
                  </a:cubicBezTo>
                  <a:cubicBezTo>
                    <a:pt x="147538" y="175812"/>
                    <a:pt x="200896" y="111269"/>
                    <a:pt x="269047" y="65509"/>
                  </a:cubicBezTo>
                  <a:cubicBezTo>
                    <a:pt x="314818" y="36137"/>
                    <a:pt x="368049" y="20254"/>
                    <a:pt x="422418" y="19623"/>
                  </a:cubicBezTo>
                  <a:cubicBezTo>
                    <a:pt x="448844" y="19497"/>
                    <a:pt x="475143" y="23783"/>
                    <a:pt x="500052" y="32355"/>
                  </a:cubicBezTo>
                  <a:cubicBezTo>
                    <a:pt x="501569" y="32860"/>
                    <a:pt x="503213" y="33112"/>
                    <a:pt x="504857" y="32860"/>
                  </a:cubicBezTo>
                  <a:lnTo>
                    <a:pt x="505110" y="32860"/>
                  </a:lnTo>
                  <a:cubicBezTo>
                    <a:pt x="552145" y="73829"/>
                    <a:pt x="581100" y="131691"/>
                    <a:pt x="605376" y="188292"/>
                  </a:cubicBezTo>
                  <a:lnTo>
                    <a:pt x="605376" y="188292"/>
                  </a:lnTo>
                  <a:cubicBezTo>
                    <a:pt x="675930" y="351917"/>
                    <a:pt x="718919" y="526006"/>
                    <a:pt x="732954" y="703624"/>
                  </a:cubicBezTo>
                  <a:cubicBezTo>
                    <a:pt x="744966" y="856787"/>
                    <a:pt x="729414" y="972636"/>
                    <a:pt x="684148" y="1067938"/>
                  </a:cubicBezTo>
                  <a:cubicBezTo>
                    <a:pt x="659619" y="1119244"/>
                    <a:pt x="629147" y="1153784"/>
                    <a:pt x="593617" y="1170550"/>
                  </a:cubicBezTo>
                  <a:lnTo>
                    <a:pt x="593617" y="1170550"/>
                  </a:lnTo>
                  <a:cubicBezTo>
                    <a:pt x="557329" y="1184543"/>
                    <a:pt x="518386" y="1189838"/>
                    <a:pt x="479695" y="1186182"/>
                  </a:cubicBezTo>
                  <a:cubicBezTo>
                    <a:pt x="459339" y="1185552"/>
                    <a:pt x="438855" y="1184291"/>
                    <a:pt x="418499" y="1182904"/>
                  </a:cubicBezTo>
                  <a:cubicBezTo>
                    <a:pt x="414705" y="1115336"/>
                    <a:pt x="411544" y="1047642"/>
                    <a:pt x="409142" y="979822"/>
                  </a:cubicBezTo>
                  <a:lnTo>
                    <a:pt x="409142" y="979822"/>
                  </a:lnTo>
                  <a:cubicBezTo>
                    <a:pt x="501822" y="960787"/>
                    <a:pt x="587295" y="916288"/>
                    <a:pt x="655952" y="851367"/>
                  </a:cubicBezTo>
                  <a:cubicBezTo>
                    <a:pt x="659998" y="847459"/>
                    <a:pt x="660125" y="841156"/>
                    <a:pt x="656332" y="837122"/>
                  </a:cubicBezTo>
                  <a:cubicBezTo>
                    <a:pt x="652412" y="833088"/>
                    <a:pt x="645963" y="832962"/>
                    <a:pt x="641917" y="836870"/>
                  </a:cubicBezTo>
                  <a:cubicBezTo>
                    <a:pt x="576801" y="898261"/>
                    <a:pt x="496006" y="940617"/>
                    <a:pt x="408383" y="959274"/>
                  </a:cubicBezTo>
                  <a:cubicBezTo>
                    <a:pt x="406107" y="891706"/>
                    <a:pt x="404464" y="824138"/>
                    <a:pt x="403579" y="756696"/>
                  </a:cubicBezTo>
                  <a:cubicBezTo>
                    <a:pt x="490443" y="736778"/>
                    <a:pt x="568456" y="689380"/>
                    <a:pt x="625860" y="621307"/>
                  </a:cubicBezTo>
                  <a:cubicBezTo>
                    <a:pt x="629526" y="617021"/>
                    <a:pt x="628894" y="610592"/>
                    <a:pt x="624595" y="607063"/>
                  </a:cubicBezTo>
                  <a:cubicBezTo>
                    <a:pt x="620296" y="603533"/>
                    <a:pt x="613848" y="604037"/>
                    <a:pt x="610307" y="608323"/>
                  </a:cubicBezTo>
                  <a:cubicBezTo>
                    <a:pt x="556697" y="671731"/>
                    <a:pt x="484121" y="716483"/>
                    <a:pt x="403326" y="735770"/>
                  </a:cubicBezTo>
                  <a:cubicBezTo>
                    <a:pt x="402567" y="672740"/>
                    <a:pt x="402441" y="609710"/>
                    <a:pt x="402820" y="546806"/>
                  </a:cubicBezTo>
                  <a:lnTo>
                    <a:pt x="402820" y="546806"/>
                  </a:lnTo>
                  <a:cubicBezTo>
                    <a:pt x="457948" y="525250"/>
                    <a:pt x="504477" y="486423"/>
                    <a:pt x="535455" y="435999"/>
                  </a:cubicBezTo>
                  <a:cubicBezTo>
                    <a:pt x="538363" y="431209"/>
                    <a:pt x="536846" y="425032"/>
                    <a:pt x="532041" y="422133"/>
                  </a:cubicBezTo>
                  <a:cubicBezTo>
                    <a:pt x="527237" y="419233"/>
                    <a:pt x="521041" y="420746"/>
                    <a:pt x="518133" y="425410"/>
                  </a:cubicBezTo>
                  <a:cubicBezTo>
                    <a:pt x="490948" y="469531"/>
                    <a:pt x="450741" y="504198"/>
                    <a:pt x="403073" y="524745"/>
                  </a:cubicBezTo>
                  <a:cubicBezTo>
                    <a:pt x="403326" y="498651"/>
                    <a:pt x="403579" y="472557"/>
                    <a:pt x="403958" y="446588"/>
                  </a:cubicBezTo>
                  <a:cubicBezTo>
                    <a:pt x="403958" y="443941"/>
                    <a:pt x="402946" y="441294"/>
                    <a:pt x="401176" y="439403"/>
                  </a:cubicBezTo>
                  <a:cubicBezTo>
                    <a:pt x="399280" y="437512"/>
                    <a:pt x="396751" y="436377"/>
                    <a:pt x="394096" y="436377"/>
                  </a:cubicBezTo>
                  <a:cubicBezTo>
                    <a:pt x="388532" y="436377"/>
                    <a:pt x="383981" y="440790"/>
                    <a:pt x="383728" y="446336"/>
                  </a:cubicBezTo>
                  <a:cubicBezTo>
                    <a:pt x="382590" y="509240"/>
                    <a:pt x="382337" y="572396"/>
                    <a:pt x="382337" y="635552"/>
                  </a:cubicBezTo>
                  <a:cubicBezTo>
                    <a:pt x="301163" y="613870"/>
                    <a:pt x="233391" y="558403"/>
                    <a:pt x="196218" y="483398"/>
                  </a:cubicBezTo>
                  <a:cubicBezTo>
                    <a:pt x="195080" y="481003"/>
                    <a:pt x="192930" y="479112"/>
                    <a:pt x="190401" y="478103"/>
                  </a:cubicBezTo>
                  <a:cubicBezTo>
                    <a:pt x="187873" y="477221"/>
                    <a:pt x="185091" y="477347"/>
                    <a:pt x="182562" y="478481"/>
                  </a:cubicBezTo>
                  <a:cubicBezTo>
                    <a:pt x="180160" y="479616"/>
                    <a:pt x="178263" y="481759"/>
                    <a:pt x="177378" y="484280"/>
                  </a:cubicBezTo>
                  <a:cubicBezTo>
                    <a:pt x="176493" y="486801"/>
                    <a:pt x="176619" y="489575"/>
                    <a:pt x="177884" y="492096"/>
                  </a:cubicBezTo>
                  <a:cubicBezTo>
                    <a:pt x="217965" y="574539"/>
                    <a:pt x="292944" y="634922"/>
                    <a:pt x="382337" y="656604"/>
                  </a:cubicBezTo>
                  <a:cubicBezTo>
                    <a:pt x="382590" y="731484"/>
                    <a:pt x="383728" y="806363"/>
                    <a:pt x="385751" y="881369"/>
                  </a:cubicBezTo>
                  <a:cubicBezTo>
                    <a:pt x="302174" y="869267"/>
                    <a:pt x="230103" y="809389"/>
                    <a:pt x="172068" y="760982"/>
                  </a:cubicBezTo>
                  <a:cubicBezTo>
                    <a:pt x="167769" y="757452"/>
                    <a:pt x="161320" y="757956"/>
                    <a:pt x="157780" y="762242"/>
                  </a:cubicBezTo>
                  <a:cubicBezTo>
                    <a:pt x="154240" y="766528"/>
                    <a:pt x="154745" y="772957"/>
                    <a:pt x="159044" y="776487"/>
                  </a:cubicBezTo>
                  <a:cubicBezTo>
                    <a:pt x="219862" y="827163"/>
                    <a:pt x="295346" y="890193"/>
                    <a:pt x="386130" y="901917"/>
                  </a:cubicBezTo>
                  <a:cubicBezTo>
                    <a:pt x="388785" y="995201"/>
                    <a:pt x="392705" y="1088359"/>
                    <a:pt x="398015" y="1181392"/>
                  </a:cubicBezTo>
                  <a:lnTo>
                    <a:pt x="398015" y="1181392"/>
                  </a:lnTo>
                  <a:cubicBezTo>
                    <a:pt x="330370" y="1175845"/>
                    <a:pt x="263231" y="1166012"/>
                    <a:pt x="196976" y="1151894"/>
                  </a:cubicBezTo>
                  <a:cubicBezTo>
                    <a:pt x="149182" y="1141683"/>
                    <a:pt x="101135" y="1127312"/>
                    <a:pt x="73698" y="1091763"/>
                  </a:cubicBezTo>
                  <a:lnTo>
                    <a:pt x="73698" y="1091763"/>
                  </a:lnTo>
                  <a:cubicBezTo>
                    <a:pt x="57766" y="1068064"/>
                    <a:pt x="47145" y="1041087"/>
                    <a:pt x="42846" y="1012723"/>
                  </a:cubicBezTo>
                  <a:cubicBezTo>
                    <a:pt x="10857" y="862334"/>
                    <a:pt x="12627" y="695809"/>
                    <a:pt x="48663" y="488818"/>
                  </a:cubicBezTo>
                  <a:lnTo>
                    <a:pt x="48663" y="488818"/>
                  </a:lnTo>
                  <a:close/>
                  <a:moveTo>
                    <a:pt x="57766" y="1103991"/>
                  </a:moveTo>
                  <a:cubicBezTo>
                    <a:pt x="89250" y="1144708"/>
                    <a:pt x="141343" y="1160466"/>
                    <a:pt x="192804" y="1171559"/>
                  </a:cubicBezTo>
                  <a:cubicBezTo>
                    <a:pt x="260955" y="1186056"/>
                    <a:pt x="329864" y="1196141"/>
                    <a:pt x="399280" y="1201687"/>
                  </a:cubicBezTo>
                  <a:cubicBezTo>
                    <a:pt x="402946" y="1264969"/>
                    <a:pt x="407245" y="1328125"/>
                    <a:pt x="412050" y="1391155"/>
                  </a:cubicBezTo>
                  <a:cubicBezTo>
                    <a:pt x="412429" y="1396450"/>
                    <a:pt x="416855" y="1400484"/>
                    <a:pt x="422165" y="1400484"/>
                  </a:cubicBezTo>
                  <a:cubicBezTo>
                    <a:pt x="422418" y="1400484"/>
                    <a:pt x="422671" y="1400484"/>
                    <a:pt x="422924" y="1400484"/>
                  </a:cubicBezTo>
                  <a:cubicBezTo>
                    <a:pt x="425579" y="1400232"/>
                    <a:pt x="428108" y="1398971"/>
                    <a:pt x="429878" y="1396954"/>
                  </a:cubicBezTo>
                  <a:cubicBezTo>
                    <a:pt x="431648" y="1394937"/>
                    <a:pt x="432533" y="1392290"/>
                    <a:pt x="432280" y="1389642"/>
                  </a:cubicBezTo>
                  <a:cubicBezTo>
                    <a:pt x="427476" y="1327621"/>
                    <a:pt x="423430" y="1265474"/>
                    <a:pt x="419763" y="1203200"/>
                  </a:cubicBezTo>
                  <a:cubicBezTo>
                    <a:pt x="439487" y="1204587"/>
                    <a:pt x="459339" y="1205721"/>
                    <a:pt x="479063" y="1206351"/>
                  </a:cubicBezTo>
                  <a:cubicBezTo>
                    <a:pt x="486650" y="1206604"/>
                    <a:pt x="494362" y="1206730"/>
                    <a:pt x="502328" y="1206730"/>
                  </a:cubicBezTo>
                  <a:lnTo>
                    <a:pt x="502328" y="1206730"/>
                  </a:lnTo>
                  <a:cubicBezTo>
                    <a:pt x="536593" y="1208116"/>
                    <a:pt x="570732" y="1202065"/>
                    <a:pt x="602342" y="1188829"/>
                  </a:cubicBezTo>
                  <a:cubicBezTo>
                    <a:pt x="642297" y="1170046"/>
                    <a:pt x="675930" y="1132228"/>
                    <a:pt x="702482" y="1076510"/>
                  </a:cubicBezTo>
                  <a:cubicBezTo>
                    <a:pt x="749518" y="977931"/>
                    <a:pt x="765575" y="858804"/>
                    <a:pt x="753311" y="701986"/>
                  </a:cubicBezTo>
                  <a:cubicBezTo>
                    <a:pt x="739150" y="522224"/>
                    <a:pt x="695528" y="345866"/>
                    <a:pt x="624216" y="180224"/>
                  </a:cubicBezTo>
                  <a:cubicBezTo>
                    <a:pt x="599181" y="121984"/>
                    <a:pt x="569215" y="62232"/>
                    <a:pt x="519903" y="18741"/>
                  </a:cubicBezTo>
                  <a:lnTo>
                    <a:pt x="519903" y="18363"/>
                  </a:lnTo>
                  <a:cubicBezTo>
                    <a:pt x="516742" y="11808"/>
                    <a:pt x="510294" y="11808"/>
                    <a:pt x="504477" y="12564"/>
                  </a:cubicBezTo>
                  <a:cubicBezTo>
                    <a:pt x="421154" y="-12648"/>
                    <a:pt x="330876" y="462"/>
                    <a:pt x="258173" y="48491"/>
                  </a:cubicBezTo>
                  <a:cubicBezTo>
                    <a:pt x="186735" y="96394"/>
                    <a:pt x="130722" y="163836"/>
                    <a:pt x="96963" y="242875"/>
                  </a:cubicBezTo>
                  <a:cubicBezTo>
                    <a:pt x="63962" y="320528"/>
                    <a:pt x="41076" y="401963"/>
                    <a:pt x="28812" y="485289"/>
                  </a:cubicBezTo>
                  <a:cubicBezTo>
                    <a:pt x="-7603" y="694926"/>
                    <a:pt x="-9500" y="863847"/>
                    <a:pt x="23122" y="1016883"/>
                  </a:cubicBezTo>
                  <a:cubicBezTo>
                    <a:pt x="27926" y="1048146"/>
                    <a:pt x="39812" y="1078022"/>
                    <a:pt x="57766" y="1104117"/>
                  </a:cubicBezTo>
                  <a:lnTo>
                    <a:pt x="57766" y="1104117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494E1D0E-CE65-18A8-F3FB-B0C39F16BCC9}"/>
                </a:ext>
              </a:extLst>
            </p:cNvPr>
            <p:cNvSpPr/>
            <p:nvPr/>
          </p:nvSpPr>
          <p:spPr>
            <a:xfrm>
              <a:off x="4194351" y="5282205"/>
              <a:ext cx="25551" cy="134717"/>
            </a:xfrm>
            <a:custGeom>
              <a:avLst/>
              <a:gdLst>
                <a:gd name="connsiteX0" fmla="*/ 9746 w 25551"/>
                <a:gd name="connsiteY0" fmla="*/ 134718 h 134717"/>
                <a:gd name="connsiteX1" fmla="*/ 10252 w 25551"/>
                <a:gd name="connsiteY1" fmla="*/ 134718 h 134717"/>
                <a:gd name="connsiteX2" fmla="*/ 10252 w 25551"/>
                <a:gd name="connsiteY2" fmla="*/ 134718 h 134717"/>
                <a:gd name="connsiteX3" fmla="*/ 20367 w 25551"/>
                <a:gd name="connsiteY3" fmla="*/ 125011 h 134717"/>
                <a:gd name="connsiteX4" fmla="*/ 25551 w 25551"/>
                <a:gd name="connsiteY4" fmla="*/ 10675 h 134717"/>
                <a:gd name="connsiteX5" fmla="*/ 22896 w 25551"/>
                <a:gd name="connsiteY5" fmla="*/ 3364 h 134717"/>
                <a:gd name="connsiteX6" fmla="*/ 15816 w 25551"/>
                <a:gd name="connsiteY6" fmla="*/ 86 h 134717"/>
                <a:gd name="connsiteX7" fmla="*/ 8229 w 25551"/>
                <a:gd name="connsiteY7" fmla="*/ 2481 h 134717"/>
                <a:gd name="connsiteX8" fmla="*/ 5195 w 25551"/>
                <a:gd name="connsiteY8" fmla="*/ 9793 h 134717"/>
                <a:gd name="connsiteX9" fmla="*/ 11 w 25551"/>
                <a:gd name="connsiteY9" fmla="*/ 124129 h 134717"/>
                <a:gd name="connsiteX10" fmla="*/ 2666 w 25551"/>
                <a:gd name="connsiteY10" fmla="*/ 131440 h 134717"/>
                <a:gd name="connsiteX11" fmla="*/ 9746 w 25551"/>
                <a:gd name="connsiteY11" fmla="*/ 134718 h 13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551" h="134717">
                  <a:moveTo>
                    <a:pt x="9746" y="134718"/>
                  </a:moveTo>
                  <a:lnTo>
                    <a:pt x="10252" y="134718"/>
                  </a:lnTo>
                  <a:cubicBezTo>
                    <a:pt x="10252" y="134718"/>
                    <a:pt x="10252" y="134718"/>
                    <a:pt x="10252" y="134718"/>
                  </a:cubicBezTo>
                  <a:cubicBezTo>
                    <a:pt x="15689" y="134718"/>
                    <a:pt x="20115" y="130432"/>
                    <a:pt x="20367" y="125011"/>
                  </a:cubicBezTo>
                  <a:lnTo>
                    <a:pt x="25551" y="10675"/>
                  </a:lnTo>
                  <a:cubicBezTo>
                    <a:pt x="25551" y="8028"/>
                    <a:pt x="24666" y="5380"/>
                    <a:pt x="22896" y="3364"/>
                  </a:cubicBezTo>
                  <a:cubicBezTo>
                    <a:pt x="21126" y="1347"/>
                    <a:pt x="18597" y="212"/>
                    <a:pt x="15816" y="86"/>
                  </a:cubicBezTo>
                  <a:cubicBezTo>
                    <a:pt x="13034" y="-292"/>
                    <a:pt x="10252" y="590"/>
                    <a:pt x="8229" y="2481"/>
                  </a:cubicBezTo>
                  <a:cubicBezTo>
                    <a:pt x="6206" y="4372"/>
                    <a:pt x="5068" y="7019"/>
                    <a:pt x="5195" y="9793"/>
                  </a:cubicBezTo>
                  <a:lnTo>
                    <a:pt x="11" y="124129"/>
                  </a:lnTo>
                  <a:cubicBezTo>
                    <a:pt x="-116" y="126776"/>
                    <a:pt x="896" y="129423"/>
                    <a:pt x="2666" y="131440"/>
                  </a:cubicBezTo>
                  <a:cubicBezTo>
                    <a:pt x="4436" y="133457"/>
                    <a:pt x="6965" y="134592"/>
                    <a:pt x="9746" y="1347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93BA0470-F69D-24F4-2DF9-9CAC6F984A5D}"/>
                </a:ext>
              </a:extLst>
            </p:cNvPr>
            <p:cNvSpPr/>
            <p:nvPr/>
          </p:nvSpPr>
          <p:spPr>
            <a:xfrm>
              <a:off x="4352841" y="5330245"/>
              <a:ext cx="50599" cy="83601"/>
            </a:xfrm>
            <a:custGeom>
              <a:avLst/>
              <a:gdLst>
                <a:gd name="connsiteX0" fmla="*/ 5765 w 50599"/>
                <a:gd name="connsiteY0" fmla="*/ 82644 h 83601"/>
                <a:gd name="connsiteX1" fmla="*/ 13478 w 50599"/>
                <a:gd name="connsiteY1" fmla="*/ 83022 h 83601"/>
                <a:gd name="connsiteX2" fmla="*/ 19294 w 50599"/>
                <a:gd name="connsiteY2" fmla="*/ 77854 h 83601"/>
                <a:gd name="connsiteX3" fmla="*/ 49639 w 50599"/>
                <a:gd name="connsiteY3" fmla="*/ 14446 h 83601"/>
                <a:gd name="connsiteX4" fmla="*/ 50019 w 50599"/>
                <a:gd name="connsiteY4" fmla="*/ 6756 h 83601"/>
                <a:gd name="connsiteX5" fmla="*/ 44835 w 50599"/>
                <a:gd name="connsiteY5" fmla="*/ 957 h 83601"/>
                <a:gd name="connsiteX6" fmla="*/ 37122 w 50599"/>
                <a:gd name="connsiteY6" fmla="*/ 579 h 83601"/>
                <a:gd name="connsiteX7" fmla="*/ 31306 w 50599"/>
                <a:gd name="connsiteY7" fmla="*/ 5748 h 83601"/>
                <a:gd name="connsiteX8" fmla="*/ 960 w 50599"/>
                <a:gd name="connsiteY8" fmla="*/ 69156 h 83601"/>
                <a:gd name="connsiteX9" fmla="*/ 581 w 50599"/>
                <a:gd name="connsiteY9" fmla="*/ 76845 h 83601"/>
                <a:gd name="connsiteX10" fmla="*/ 5765 w 50599"/>
                <a:gd name="connsiteY10" fmla="*/ 82644 h 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599" h="83601">
                  <a:moveTo>
                    <a:pt x="5765" y="82644"/>
                  </a:moveTo>
                  <a:cubicBezTo>
                    <a:pt x="8167" y="83779"/>
                    <a:pt x="10949" y="83905"/>
                    <a:pt x="13478" y="83022"/>
                  </a:cubicBezTo>
                  <a:cubicBezTo>
                    <a:pt x="16006" y="82140"/>
                    <a:pt x="18030" y="80249"/>
                    <a:pt x="19294" y="77854"/>
                  </a:cubicBezTo>
                  <a:lnTo>
                    <a:pt x="49639" y="14446"/>
                  </a:lnTo>
                  <a:cubicBezTo>
                    <a:pt x="50777" y="12051"/>
                    <a:pt x="50904" y="9277"/>
                    <a:pt x="50019" y="6756"/>
                  </a:cubicBezTo>
                  <a:cubicBezTo>
                    <a:pt x="49134" y="4235"/>
                    <a:pt x="47237" y="2092"/>
                    <a:pt x="44835" y="957"/>
                  </a:cubicBezTo>
                  <a:cubicBezTo>
                    <a:pt x="42432" y="-177"/>
                    <a:pt x="39651" y="-303"/>
                    <a:pt x="37122" y="579"/>
                  </a:cubicBezTo>
                  <a:cubicBezTo>
                    <a:pt x="34593" y="1462"/>
                    <a:pt x="32570" y="3352"/>
                    <a:pt x="31306" y="5748"/>
                  </a:cubicBezTo>
                  <a:lnTo>
                    <a:pt x="960" y="69156"/>
                  </a:lnTo>
                  <a:cubicBezTo>
                    <a:pt x="-178" y="71551"/>
                    <a:pt x="-304" y="74324"/>
                    <a:pt x="581" y="76845"/>
                  </a:cubicBezTo>
                  <a:cubicBezTo>
                    <a:pt x="1466" y="79367"/>
                    <a:pt x="3363" y="81383"/>
                    <a:pt x="5765" y="82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6E30E1A6-74F2-EFBD-F96A-5C0178659EC1}"/>
                </a:ext>
              </a:extLst>
            </p:cNvPr>
            <p:cNvSpPr/>
            <p:nvPr/>
          </p:nvSpPr>
          <p:spPr>
            <a:xfrm>
              <a:off x="3940806" y="5403517"/>
              <a:ext cx="44866" cy="76061"/>
            </a:xfrm>
            <a:custGeom>
              <a:avLst/>
              <a:gdLst>
                <a:gd name="connsiteX0" fmla="*/ 26343 w 44866"/>
                <a:gd name="connsiteY0" fmla="*/ 71519 h 76061"/>
                <a:gd name="connsiteX1" fmla="*/ 40378 w 44866"/>
                <a:gd name="connsiteY1" fmla="*/ 74419 h 76061"/>
                <a:gd name="connsiteX2" fmla="*/ 44677 w 44866"/>
                <a:gd name="connsiteY2" fmla="*/ 67990 h 76061"/>
                <a:gd name="connsiteX3" fmla="*/ 43159 w 44866"/>
                <a:gd name="connsiteY3" fmla="*/ 60426 h 76061"/>
                <a:gd name="connsiteX4" fmla="*/ 19894 w 44866"/>
                <a:gd name="connsiteY4" fmla="*/ 7733 h 76061"/>
                <a:gd name="connsiteX5" fmla="*/ 15343 w 44866"/>
                <a:gd name="connsiteY5" fmla="*/ 1430 h 76061"/>
                <a:gd name="connsiteX6" fmla="*/ 7630 w 44866"/>
                <a:gd name="connsiteY6" fmla="*/ 295 h 76061"/>
                <a:gd name="connsiteX7" fmla="*/ 1434 w 44866"/>
                <a:gd name="connsiteY7" fmla="*/ 4960 h 76061"/>
                <a:gd name="connsiteX8" fmla="*/ 296 w 44866"/>
                <a:gd name="connsiteY8" fmla="*/ 12649 h 76061"/>
                <a:gd name="connsiteX9" fmla="*/ 26343 w 44866"/>
                <a:gd name="connsiteY9" fmla="*/ 71645 h 7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66" h="76061">
                  <a:moveTo>
                    <a:pt x="26343" y="71519"/>
                  </a:moveTo>
                  <a:cubicBezTo>
                    <a:pt x="29377" y="76184"/>
                    <a:pt x="35699" y="77444"/>
                    <a:pt x="40378" y="74419"/>
                  </a:cubicBezTo>
                  <a:cubicBezTo>
                    <a:pt x="42654" y="72906"/>
                    <a:pt x="44171" y="70637"/>
                    <a:pt x="44677" y="67990"/>
                  </a:cubicBezTo>
                  <a:cubicBezTo>
                    <a:pt x="45182" y="65342"/>
                    <a:pt x="44677" y="62569"/>
                    <a:pt x="43159" y="60426"/>
                  </a:cubicBezTo>
                  <a:cubicBezTo>
                    <a:pt x="32538" y="44290"/>
                    <a:pt x="24699" y="26516"/>
                    <a:pt x="19894" y="7733"/>
                  </a:cubicBezTo>
                  <a:cubicBezTo>
                    <a:pt x="19262" y="5086"/>
                    <a:pt x="17619" y="2817"/>
                    <a:pt x="15343" y="1430"/>
                  </a:cubicBezTo>
                  <a:cubicBezTo>
                    <a:pt x="13067" y="43"/>
                    <a:pt x="10285" y="-335"/>
                    <a:pt x="7630" y="295"/>
                  </a:cubicBezTo>
                  <a:cubicBezTo>
                    <a:pt x="4975" y="926"/>
                    <a:pt x="2699" y="2565"/>
                    <a:pt x="1434" y="4960"/>
                  </a:cubicBezTo>
                  <a:cubicBezTo>
                    <a:pt x="43" y="7229"/>
                    <a:pt x="-336" y="10002"/>
                    <a:pt x="296" y="12649"/>
                  </a:cubicBezTo>
                  <a:cubicBezTo>
                    <a:pt x="5607" y="33575"/>
                    <a:pt x="14331" y="53493"/>
                    <a:pt x="26343" y="716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085D8792-E5F1-D565-6DC5-8E9AD6A07936}"/>
                </a:ext>
              </a:extLst>
            </p:cNvPr>
            <p:cNvSpPr/>
            <p:nvPr/>
          </p:nvSpPr>
          <p:spPr>
            <a:xfrm>
              <a:off x="4070071" y="5485331"/>
              <a:ext cx="21874" cy="97234"/>
            </a:xfrm>
            <a:custGeom>
              <a:avLst/>
              <a:gdLst>
                <a:gd name="connsiteX0" fmla="*/ 11885 w 21874"/>
                <a:gd name="connsiteY0" fmla="*/ 42 h 97234"/>
                <a:gd name="connsiteX1" fmla="*/ 4425 w 21874"/>
                <a:gd name="connsiteY1" fmla="*/ 2689 h 97234"/>
                <a:gd name="connsiteX2" fmla="*/ 1517 w 21874"/>
                <a:gd name="connsiteY2" fmla="*/ 10001 h 97234"/>
                <a:gd name="connsiteX3" fmla="*/ 0 w 21874"/>
                <a:gd name="connsiteY3" fmla="*/ 86897 h 97234"/>
                <a:gd name="connsiteX4" fmla="*/ 0 w 21874"/>
                <a:gd name="connsiteY4" fmla="*/ 86897 h 97234"/>
                <a:gd name="connsiteX5" fmla="*/ 9989 w 21874"/>
                <a:gd name="connsiteY5" fmla="*/ 97234 h 97234"/>
                <a:gd name="connsiteX6" fmla="*/ 10242 w 21874"/>
                <a:gd name="connsiteY6" fmla="*/ 97234 h 97234"/>
                <a:gd name="connsiteX7" fmla="*/ 20357 w 21874"/>
                <a:gd name="connsiteY7" fmla="*/ 87275 h 97234"/>
                <a:gd name="connsiteX8" fmla="*/ 21874 w 21874"/>
                <a:gd name="connsiteY8" fmla="*/ 10379 h 97234"/>
                <a:gd name="connsiteX9" fmla="*/ 11885 w 21874"/>
                <a:gd name="connsiteY9" fmla="*/ 42 h 9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74" h="97234">
                  <a:moveTo>
                    <a:pt x="11885" y="42"/>
                  </a:moveTo>
                  <a:cubicBezTo>
                    <a:pt x="9104" y="-210"/>
                    <a:pt x="6448" y="672"/>
                    <a:pt x="4425" y="2689"/>
                  </a:cubicBezTo>
                  <a:cubicBezTo>
                    <a:pt x="2402" y="4580"/>
                    <a:pt x="1391" y="7227"/>
                    <a:pt x="1517" y="10001"/>
                  </a:cubicBezTo>
                  <a:lnTo>
                    <a:pt x="0" y="86897"/>
                  </a:lnTo>
                  <a:lnTo>
                    <a:pt x="0" y="86897"/>
                  </a:lnTo>
                  <a:cubicBezTo>
                    <a:pt x="0" y="92444"/>
                    <a:pt x="4299" y="97108"/>
                    <a:pt x="9989" y="97234"/>
                  </a:cubicBezTo>
                  <a:lnTo>
                    <a:pt x="10242" y="97234"/>
                  </a:lnTo>
                  <a:cubicBezTo>
                    <a:pt x="15805" y="97234"/>
                    <a:pt x="20230" y="92822"/>
                    <a:pt x="20357" y="87275"/>
                  </a:cubicBezTo>
                  <a:lnTo>
                    <a:pt x="21874" y="10379"/>
                  </a:lnTo>
                  <a:cubicBezTo>
                    <a:pt x="21874" y="4832"/>
                    <a:pt x="17575" y="168"/>
                    <a:pt x="11885" y="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CFEEF32A-7848-F7A4-3F65-4E9429E62DB4}"/>
                </a:ext>
              </a:extLst>
            </p:cNvPr>
            <p:cNvSpPr/>
            <p:nvPr/>
          </p:nvSpPr>
          <p:spPr>
            <a:xfrm>
              <a:off x="3896822" y="5679101"/>
              <a:ext cx="62587" cy="89024"/>
            </a:xfrm>
            <a:custGeom>
              <a:avLst/>
              <a:gdLst>
                <a:gd name="connsiteX0" fmla="*/ 52373 w 62587"/>
                <a:gd name="connsiteY0" fmla="*/ 89025 h 89024"/>
                <a:gd name="connsiteX1" fmla="*/ 61476 w 62587"/>
                <a:gd name="connsiteY1" fmla="*/ 83478 h 89024"/>
                <a:gd name="connsiteX2" fmla="*/ 60591 w 62587"/>
                <a:gd name="connsiteY2" fmla="*/ 72889 h 89024"/>
                <a:gd name="connsiteX3" fmla="*/ 19119 w 62587"/>
                <a:gd name="connsiteY3" fmla="*/ 5573 h 89024"/>
                <a:gd name="connsiteX4" fmla="*/ 13303 w 62587"/>
                <a:gd name="connsiteY4" fmla="*/ 531 h 89024"/>
                <a:gd name="connsiteX5" fmla="*/ 5590 w 62587"/>
                <a:gd name="connsiteY5" fmla="*/ 1035 h 89024"/>
                <a:gd name="connsiteX6" fmla="*/ 532 w 62587"/>
                <a:gd name="connsiteY6" fmla="*/ 6834 h 89024"/>
                <a:gd name="connsiteX7" fmla="*/ 1038 w 62587"/>
                <a:gd name="connsiteY7" fmla="*/ 14523 h 89024"/>
                <a:gd name="connsiteX8" fmla="*/ 44407 w 62587"/>
                <a:gd name="connsiteY8" fmla="*/ 84991 h 89024"/>
                <a:gd name="connsiteX9" fmla="*/ 52499 w 62587"/>
                <a:gd name="connsiteY9" fmla="*/ 89025 h 8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87" h="89024">
                  <a:moveTo>
                    <a:pt x="52373" y="89025"/>
                  </a:moveTo>
                  <a:cubicBezTo>
                    <a:pt x="56166" y="89025"/>
                    <a:pt x="59706" y="86882"/>
                    <a:pt x="61476" y="83478"/>
                  </a:cubicBezTo>
                  <a:cubicBezTo>
                    <a:pt x="63246" y="80074"/>
                    <a:pt x="62867" y="75914"/>
                    <a:pt x="60591" y="72889"/>
                  </a:cubicBezTo>
                  <a:cubicBezTo>
                    <a:pt x="44786" y="51711"/>
                    <a:pt x="30878" y="29146"/>
                    <a:pt x="19119" y="5573"/>
                  </a:cubicBezTo>
                  <a:cubicBezTo>
                    <a:pt x="17854" y="3178"/>
                    <a:pt x="15831" y="1287"/>
                    <a:pt x="13303" y="531"/>
                  </a:cubicBezTo>
                  <a:cubicBezTo>
                    <a:pt x="10774" y="-352"/>
                    <a:pt x="7992" y="-100"/>
                    <a:pt x="5590" y="1035"/>
                  </a:cubicBezTo>
                  <a:cubicBezTo>
                    <a:pt x="3187" y="2169"/>
                    <a:pt x="1291" y="4312"/>
                    <a:pt x="532" y="6834"/>
                  </a:cubicBezTo>
                  <a:cubicBezTo>
                    <a:pt x="-353" y="9355"/>
                    <a:pt x="-100" y="12128"/>
                    <a:pt x="1038" y="14523"/>
                  </a:cubicBezTo>
                  <a:cubicBezTo>
                    <a:pt x="13303" y="39231"/>
                    <a:pt x="27843" y="62804"/>
                    <a:pt x="44407" y="84991"/>
                  </a:cubicBezTo>
                  <a:cubicBezTo>
                    <a:pt x="46303" y="87512"/>
                    <a:pt x="49338" y="89025"/>
                    <a:pt x="52499" y="8902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7C54229E-7CCC-B900-A4F4-9E398A0FB86B}"/>
                </a:ext>
              </a:extLst>
            </p:cNvPr>
            <p:cNvSpPr/>
            <p:nvPr/>
          </p:nvSpPr>
          <p:spPr>
            <a:xfrm>
              <a:off x="4052555" y="5713349"/>
              <a:ext cx="31519" cy="109612"/>
            </a:xfrm>
            <a:custGeom>
              <a:avLst/>
              <a:gdLst>
                <a:gd name="connsiteX0" fmla="*/ 21435 w 31519"/>
                <a:gd name="connsiteY0" fmla="*/ 109487 h 109612"/>
                <a:gd name="connsiteX1" fmla="*/ 22700 w 31519"/>
                <a:gd name="connsiteY1" fmla="*/ 109487 h 109612"/>
                <a:gd name="connsiteX2" fmla="*/ 29401 w 31519"/>
                <a:gd name="connsiteY2" fmla="*/ 105705 h 109612"/>
                <a:gd name="connsiteX3" fmla="*/ 31424 w 31519"/>
                <a:gd name="connsiteY3" fmla="*/ 98267 h 109612"/>
                <a:gd name="connsiteX4" fmla="*/ 20297 w 31519"/>
                <a:gd name="connsiteY4" fmla="*/ 8891 h 109612"/>
                <a:gd name="connsiteX5" fmla="*/ 8918 w 31519"/>
                <a:gd name="connsiteY5" fmla="*/ 67 h 109612"/>
                <a:gd name="connsiteX6" fmla="*/ 67 w 31519"/>
                <a:gd name="connsiteY6" fmla="*/ 11412 h 109612"/>
                <a:gd name="connsiteX7" fmla="*/ 11194 w 31519"/>
                <a:gd name="connsiteY7" fmla="*/ 100789 h 109612"/>
                <a:gd name="connsiteX8" fmla="*/ 21182 w 31519"/>
                <a:gd name="connsiteY8" fmla="*/ 109613 h 1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19" h="109612">
                  <a:moveTo>
                    <a:pt x="21435" y="109487"/>
                  </a:moveTo>
                  <a:cubicBezTo>
                    <a:pt x="21435" y="109487"/>
                    <a:pt x="22320" y="109487"/>
                    <a:pt x="22700" y="109487"/>
                  </a:cubicBezTo>
                  <a:cubicBezTo>
                    <a:pt x="25355" y="109108"/>
                    <a:pt x="27757" y="107848"/>
                    <a:pt x="29401" y="105705"/>
                  </a:cubicBezTo>
                  <a:cubicBezTo>
                    <a:pt x="31045" y="103562"/>
                    <a:pt x="31803" y="100915"/>
                    <a:pt x="31424" y="98267"/>
                  </a:cubicBezTo>
                  <a:lnTo>
                    <a:pt x="20297" y="8891"/>
                  </a:lnTo>
                  <a:cubicBezTo>
                    <a:pt x="19665" y="3344"/>
                    <a:pt x="14607" y="-564"/>
                    <a:pt x="8918" y="67"/>
                  </a:cubicBezTo>
                  <a:cubicBezTo>
                    <a:pt x="3354" y="823"/>
                    <a:pt x="-565" y="5865"/>
                    <a:pt x="67" y="11412"/>
                  </a:cubicBezTo>
                  <a:lnTo>
                    <a:pt x="11194" y="100789"/>
                  </a:lnTo>
                  <a:cubicBezTo>
                    <a:pt x="11826" y="105831"/>
                    <a:pt x="16125" y="109613"/>
                    <a:pt x="21182" y="10961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BBA1675B-8860-385F-4D22-4E0A183A21AE}"/>
                </a:ext>
              </a:extLst>
            </p:cNvPr>
            <p:cNvSpPr/>
            <p:nvPr/>
          </p:nvSpPr>
          <p:spPr>
            <a:xfrm>
              <a:off x="3945265" y="5872755"/>
              <a:ext cx="95980" cy="21934"/>
            </a:xfrm>
            <a:custGeom>
              <a:avLst/>
              <a:gdLst>
                <a:gd name="connsiteX0" fmla="*/ 11 w 95980"/>
                <a:gd name="connsiteY0" fmla="*/ 12102 h 21934"/>
                <a:gd name="connsiteX1" fmla="*/ 10126 w 95980"/>
                <a:gd name="connsiteY1" fmla="*/ 21934 h 21934"/>
                <a:gd name="connsiteX2" fmla="*/ 10379 w 95980"/>
                <a:gd name="connsiteY2" fmla="*/ 21934 h 21934"/>
                <a:gd name="connsiteX3" fmla="*/ 86116 w 95980"/>
                <a:gd name="connsiteY3" fmla="*/ 20170 h 21934"/>
                <a:gd name="connsiteX4" fmla="*/ 95978 w 95980"/>
                <a:gd name="connsiteY4" fmla="*/ 9833 h 21934"/>
                <a:gd name="connsiteX5" fmla="*/ 85610 w 95980"/>
                <a:gd name="connsiteY5" fmla="*/ 0 h 21934"/>
                <a:gd name="connsiteX6" fmla="*/ 9873 w 95980"/>
                <a:gd name="connsiteY6" fmla="*/ 1765 h 21934"/>
                <a:gd name="connsiteX7" fmla="*/ 2792 w 95980"/>
                <a:gd name="connsiteY7" fmla="*/ 4916 h 21934"/>
                <a:gd name="connsiteX8" fmla="*/ 11 w 95980"/>
                <a:gd name="connsiteY8" fmla="*/ 12102 h 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80" h="21934">
                  <a:moveTo>
                    <a:pt x="11" y="12102"/>
                  </a:moveTo>
                  <a:cubicBezTo>
                    <a:pt x="11" y="17648"/>
                    <a:pt x="4689" y="21934"/>
                    <a:pt x="10126" y="21934"/>
                  </a:cubicBezTo>
                  <a:lnTo>
                    <a:pt x="10379" y="21934"/>
                  </a:lnTo>
                  <a:lnTo>
                    <a:pt x="86116" y="20170"/>
                  </a:lnTo>
                  <a:cubicBezTo>
                    <a:pt x="91679" y="20170"/>
                    <a:pt x="96105" y="15379"/>
                    <a:pt x="95978" y="9833"/>
                  </a:cubicBezTo>
                  <a:cubicBezTo>
                    <a:pt x="95346" y="4412"/>
                    <a:pt x="91047" y="252"/>
                    <a:pt x="85610" y="0"/>
                  </a:cubicBezTo>
                  <a:lnTo>
                    <a:pt x="9873" y="1765"/>
                  </a:lnTo>
                  <a:cubicBezTo>
                    <a:pt x="7218" y="1765"/>
                    <a:pt x="4562" y="2899"/>
                    <a:pt x="2792" y="4916"/>
                  </a:cubicBezTo>
                  <a:cubicBezTo>
                    <a:pt x="896" y="6807"/>
                    <a:pt x="-116" y="9454"/>
                    <a:pt x="11" y="1210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F1CA2041-EB83-73CB-7A35-B0FE69EEB633}"/>
                </a:ext>
              </a:extLst>
            </p:cNvPr>
            <p:cNvSpPr/>
            <p:nvPr/>
          </p:nvSpPr>
          <p:spPr>
            <a:xfrm>
              <a:off x="4439274" y="5516888"/>
              <a:ext cx="37881" cy="84334"/>
            </a:xfrm>
            <a:custGeom>
              <a:avLst/>
              <a:gdLst>
                <a:gd name="connsiteX0" fmla="*/ 7461 w 37881"/>
                <a:gd name="connsiteY0" fmla="*/ 83957 h 84334"/>
                <a:gd name="connsiteX1" fmla="*/ 10116 w 37881"/>
                <a:gd name="connsiteY1" fmla="*/ 84335 h 84334"/>
                <a:gd name="connsiteX2" fmla="*/ 19978 w 37881"/>
                <a:gd name="connsiteY2" fmla="*/ 76897 h 84334"/>
                <a:gd name="connsiteX3" fmla="*/ 37553 w 37881"/>
                <a:gd name="connsiteY3" fmla="*/ 12733 h 84334"/>
                <a:gd name="connsiteX4" fmla="*/ 37553 w 37881"/>
                <a:gd name="connsiteY4" fmla="*/ 12733 h 84334"/>
                <a:gd name="connsiteX5" fmla="*/ 30473 w 37881"/>
                <a:gd name="connsiteY5" fmla="*/ 379 h 84334"/>
                <a:gd name="connsiteX6" fmla="*/ 17955 w 37881"/>
                <a:gd name="connsiteY6" fmla="*/ 7438 h 84334"/>
                <a:gd name="connsiteX7" fmla="*/ 380 w 37881"/>
                <a:gd name="connsiteY7" fmla="*/ 71603 h 84334"/>
                <a:gd name="connsiteX8" fmla="*/ 7461 w 37881"/>
                <a:gd name="connsiteY8" fmla="*/ 84083 h 8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81" h="84334">
                  <a:moveTo>
                    <a:pt x="7461" y="83957"/>
                  </a:moveTo>
                  <a:cubicBezTo>
                    <a:pt x="8346" y="84209"/>
                    <a:pt x="9231" y="84335"/>
                    <a:pt x="10116" y="84335"/>
                  </a:cubicBezTo>
                  <a:cubicBezTo>
                    <a:pt x="14668" y="84335"/>
                    <a:pt x="18714" y="81309"/>
                    <a:pt x="19978" y="76897"/>
                  </a:cubicBezTo>
                  <a:lnTo>
                    <a:pt x="37553" y="12733"/>
                  </a:lnTo>
                  <a:lnTo>
                    <a:pt x="37553" y="12733"/>
                  </a:lnTo>
                  <a:cubicBezTo>
                    <a:pt x="38944" y="7312"/>
                    <a:pt x="35783" y="1892"/>
                    <a:pt x="30473" y="379"/>
                  </a:cubicBezTo>
                  <a:cubicBezTo>
                    <a:pt x="25036" y="-1134"/>
                    <a:pt x="19472" y="2018"/>
                    <a:pt x="17955" y="7438"/>
                  </a:cubicBezTo>
                  <a:lnTo>
                    <a:pt x="380" y="71603"/>
                  </a:lnTo>
                  <a:cubicBezTo>
                    <a:pt x="-1137" y="77023"/>
                    <a:pt x="2024" y="82570"/>
                    <a:pt x="7461" y="8408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B4A268E7-3B20-31AF-DB96-55820464F42B}"/>
                </a:ext>
              </a:extLst>
            </p:cNvPr>
            <p:cNvSpPr/>
            <p:nvPr/>
          </p:nvSpPr>
          <p:spPr>
            <a:xfrm>
              <a:off x="4459444" y="5756821"/>
              <a:ext cx="45632" cy="76790"/>
            </a:xfrm>
            <a:custGeom>
              <a:avLst/>
              <a:gdLst>
                <a:gd name="connsiteX0" fmla="*/ 25981 w 45632"/>
                <a:gd name="connsiteY0" fmla="*/ 6641 h 76790"/>
                <a:gd name="connsiteX1" fmla="*/ 1199 w 45632"/>
                <a:gd name="connsiteY1" fmla="*/ 61981 h 76790"/>
                <a:gd name="connsiteX2" fmla="*/ 5498 w 45632"/>
                <a:gd name="connsiteY2" fmla="*/ 75596 h 76790"/>
                <a:gd name="connsiteX3" fmla="*/ 19153 w 45632"/>
                <a:gd name="connsiteY3" fmla="*/ 71310 h 76790"/>
                <a:gd name="connsiteX4" fmla="*/ 44947 w 45632"/>
                <a:gd name="connsiteY4" fmla="*/ 13574 h 76790"/>
                <a:gd name="connsiteX5" fmla="*/ 44694 w 45632"/>
                <a:gd name="connsiteY5" fmla="*/ 5885 h 76790"/>
                <a:gd name="connsiteX6" fmla="*/ 39004 w 45632"/>
                <a:gd name="connsiteY6" fmla="*/ 590 h 76790"/>
                <a:gd name="connsiteX7" fmla="*/ 31165 w 45632"/>
                <a:gd name="connsiteY7" fmla="*/ 842 h 76790"/>
                <a:gd name="connsiteX8" fmla="*/ 25854 w 45632"/>
                <a:gd name="connsiteY8" fmla="*/ 6515 h 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2" h="76790">
                  <a:moveTo>
                    <a:pt x="25981" y="6641"/>
                  </a:moveTo>
                  <a:cubicBezTo>
                    <a:pt x="18900" y="25550"/>
                    <a:pt x="10682" y="44081"/>
                    <a:pt x="1199" y="61981"/>
                  </a:cubicBezTo>
                  <a:cubicBezTo>
                    <a:pt x="-1457" y="66898"/>
                    <a:pt x="440" y="73075"/>
                    <a:pt x="5498" y="75596"/>
                  </a:cubicBezTo>
                  <a:cubicBezTo>
                    <a:pt x="10429" y="78243"/>
                    <a:pt x="16624" y="76352"/>
                    <a:pt x="19153" y="71310"/>
                  </a:cubicBezTo>
                  <a:cubicBezTo>
                    <a:pt x="29015" y="52653"/>
                    <a:pt x="37613" y="33366"/>
                    <a:pt x="44947" y="13574"/>
                  </a:cubicBezTo>
                  <a:cubicBezTo>
                    <a:pt x="45958" y="11053"/>
                    <a:pt x="45832" y="8280"/>
                    <a:pt x="44694" y="5885"/>
                  </a:cubicBezTo>
                  <a:cubicBezTo>
                    <a:pt x="43556" y="3489"/>
                    <a:pt x="41533" y="1473"/>
                    <a:pt x="39004" y="590"/>
                  </a:cubicBezTo>
                  <a:cubicBezTo>
                    <a:pt x="36475" y="-292"/>
                    <a:pt x="33694" y="-166"/>
                    <a:pt x="31165" y="842"/>
                  </a:cubicBezTo>
                  <a:cubicBezTo>
                    <a:pt x="28636" y="1851"/>
                    <a:pt x="26866" y="3994"/>
                    <a:pt x="25854" y="651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321CA190-CCF2-E9E9-D361-4C46ECB76A72}"/>
                </a:ext>
              </a:extLst>
            </p:cNvPr>
            <p:cNvSpPr/>
            <p:nvPr/>
          </p:nvSpPr>
          <p:spPr>
            <a:xfrm>
              <a:off x="4329766" y="5564875"/>
              <a:ext cx="25690" cy="108453"/>
            </a:xfrm>
            <a:custGeom>
              <a:avLst/>
              <a:gdLst>
                <a:gd name="connsiteX0" fmla="*/ 5449 w 25690"/>
                <a:gd name="connsiteY0" fmla="*/ 9497 h 108453"/>
                <a:gd name="connsiteX1" fmla="*/ 12 w 25690"/>
                <a:gd name="connsiteY1" fmla="*/ 97739 h 108453"/>
                <a:gd name="connsiteX2" fmla="*/ 2541 w 25690"/>
                <a:gd name="connsiteY2" fmla="*/ 105050 h 108453"/>
                <a:gd name="connsiteX3" fmla="*/ 9495 w 25690"/>
                <a:gd name="connsiteY3" fmla="*/ 108454 h 108453"/>
                <a:gd name="connsiteX4" fmla="*/ 10127 w 25690"/>
                <a:gd name="connsiteY4" fmla="*/ 108454 h 108453"/>
                <a:gd name="connsiteX5" fmla="*/ 20242 w 25690"/>
                <a:gd name="connsiteY5" fmla="*/ 98873 h 108453"/>
                <a:gd name="connsiteX6" fmla="*/ 25679 w 25690"/>
                <a:gd name="connsiteY6" fmla="*/ 10757 h 108453"/>
                <a:gd name="connsiteX7" fmla="*/ 23150 w 25690"/>
                <a:gd name="connsiteY7" fmla="*/ 3446 h 108453"/>
                <a:gd name="connsiteX8" fmla="*/ 16196 w 25690"/>
                <a:gd name="connsiteY8" fmla="*/ 42 h 108453"/>
                <a:gd name="connsiteX9" fmla="*/ 8736 w 25690"/>
                <a:gd name="connsiteY9" fmla="*/ 2438 h 108453"/>
                <a:gd name="connsiteX10" fmla="*/ 5449 w 25690"/>
                <a:gd name="connsiteY10" fmla="*/ 9497 h 10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90" h="108453">
                  <a:moveTo>
                    <a:pt x="5449" y="9497"/>
                  </a:moveTo>
                  <a:lnTo>
                    <a:pt x="12" y="97739"/>
                  </a:lnTo>
                  <a:cubicBezTo>
                    <a:pt x="-115" y="100386"/>
                    <a:pt x="770" y="103033"/>
                    <a:pt x="2541" y="105050"/>
                  </a:cubicBezTo>
                  <a:cubicBezTo>
                    <a:pt x="4311" y="107067"/>
                    <a:pt x="6840" y="108328"/>
                    <a:pt x="9495" y="108454"/>
                  </a:cubicBezTo>
                  <a:cubicBezTo>
                    <a:pt x="9748" y="108454"/>
                    <a:pt x="9874" y="108454"/>
                    <a:pt x="10127" y="108454"/>
                  </a:cubicBezTo>
                  <a:cubicBezTo>
                    <a:pt x="15437" y="108454"/>
                    <a:pt x="19863" y="104294"/>
                    <a:pt x="20242" y="98873"/>
                  </a:cubicBezTo>
                  <a:lnTo>
                    <a:pt x="25679" y="10757"/>
                  </a:lnTo>
                  <a:cubicBezTo>
                    <a:pt x="25805" y="8110"/>
                    <a:pt x="24920" y="5463"/>
                    <a:pt x="23150" y="3446"/>
                  </a:cubicBezTo>
                  <a:cubicBezTo>
                    <a:pt x="21380" y="1429"/>
                    <a:pt x="18851" y="168"/>
                    <a:pt x="16196" y="42"/>
                  </a:cubicBezTo>
                  <a:cubicBezTo>
                    <a:pt x="13541" y="-210"/>
                    <a:pt x="10759" y="673"/>
                    <a:pt x="8736" y="2438"/>
                  </a:cubicBezTo>
                  <a:cubicBezTo>
                    <a:pt x="6713" y="4202"/>
                    <a:pt x="5449" y="6850"/>
                    <a:pt x="5449" y="94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222B1C86-9379-6915-EDD3-9531B293CE2F}"/>
                </a:ext>
              </a:extLst>
            </p:cNvPr>
            <p:cNvSpPr/>
            <p:nvPr/>
          </p:nvSpPr>
          <p:spPr>
            <a:xfrm>
              <a:off x="4333940" y="5812837"/>
              <a:ext cx="38969" cy="100267"/>
            </a:xfrm>
            <a:custGeom>
              <a:avLst/>
              <a:gdLst>
                <a:gd name="connsiteX0" fmla="*/ 31367 w 38969"/>
                <a:gd name="connsiteY0" fmla="*/ 292 h 100267"/>
                <a:gd name="connsiteX1" fmla="*/ 23655 w 38969"/>
                <a:gd name="connsiteY1" fmla="*/ 1552 h 100267"/>
                <a:gd name="connsiteX2" fmla="*/ 19103 w 38969"/>
                <a:gd name="connsiteY2" fmla="*/ 7855 h 100267"/>
                <a:gd name="connsiteX3" fmla="*/ 263 w 38969"/>
                <a:gd name="connsiteY3" fmla="*/ 87903 h 100267"/>
                <a:gd name="connsiteX4" fmla="*/ 263 w 38969"/>
                <a:gd name="connsiteY4" fmla="*/ 87903 h 100267"/>
                <a:gd name="connsiteX5" fmla="*/ 7850 w 38969"/>
                <a:gd name="connsiteY5" fmla="*/ 100005 h 100267"/>
                <a:gd name="connsiteX6" fmla="*/ 19988 w 38969"/>
                <a:gd name="connsiteY6" fmla="*/ 92442 h 100267"/>
                <a:gd name="connsiteX7" fmla="*/ 38701 w 38969"/>
                <a:gd name="connsiteY7" fmla="*/ 12519 h 100267"/>
                <a:gd name="connsiteX8" fmla="*/ 38701 w 38969"/>
                <a:gd name="connsiteY8" fmla="*/ 12519 h 100267"/>
                <a:gd name="connsiteX9" fmla="*/ 37436 w 38969"/>
                <a:gd name="connsiteY9" fmla="*/ 4830 h 100267"/>
                <a:gd name="connsiteX10" fmla="*/ 31114 w 38969"/>
                <a:gd name="connsiteY10" fmla="*/ 292 h 10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969" h="100267">
                  <a:moveTo>
                    <a:pt x="31367" y="292"/>
                  </a:moveTo>
                  <a:cubicBezTo>
                    <a:pt x="28712" y="-339"/>
                    <a:pt x="25930" y="40"/>
                    <a:pt x="23655" y="1552"/>
                  </a:cubicBezTo>
                  <a:cubicBezTo>
                    <a:pt x="21379" y="2939"/>
                    <a:pt x="19735" y="5208"/>
                    <a:pt x="19103" y="7855"/>
                  </a:cubicBezTo>
                  <a:lnTo>
                    <a:pt x="263" y="87903"/>
                  </a:lnTo>
                  <a:lnTo>
                    <a:pt x="263" y="87903"/>
                  </a:lnTo>
                  <a:cubicBezTo>
                    <a:pt x="-1001" y="93324"/>
                    <a:pt x="2413" y="98745"/>
                    <a:pt x="7850" y="100005"/>
                  </a:cubicBezTo>
                  <a:cubicBezTo>
                    <a:pt x="13287" y="101266"/>
                    <a:pt x="18723" y="97862"/>
                    <a:pt x="19988" y="92442"/>
                  </a:cubicBezTo>
                  <a:lnTo>
                    <a:pt x="38701" y="12519"/>
                  </a:lnTo>
                  <a:lnTo>
                    <a:pt x="38701" y="12519"/>
                  </a:lnTo>
                  <a:cubicBezTo>
                    <a:pt x="39333" y="9872"/>
                    <a:pt x="38827" y="7099"/>
                    <a:pt x="37436" y="4830"/>
                  </a:cubicBezTo>
                  <a:cubicBezTo>
                    <a:pt x="36046" y="2561"/>
                    <a:pt x="33770" y="922"/>
                    <a:pt x="31114" y="29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56E617E6-7733-48CB-ED83-78E77BB9BDEB}"/>
                </a:ext>
              </a:extLst>
            </p:cNvPr>
            <p:cNvSpPr/>
            <p:nvPr/>
          </p:nvSpPr>
          <p:spPr>
            <a:xfrm>
              <a:off x="4358666" y="5978854"/>
              <a:ext cx="97309" cy="23238"/>
            </a:xfrm>
            <a:custGeom>
              <a:avLst/>
              <a:gdLst>
                <a:gd name="connsiteX0" fmla="*/ 8918 w 97309"/>
                <a:gd name="connsiteY0" fmla="*/ 20087 h 23238"/>
                <a:gd name="connsiteX1" fmla="*/ 63919 w 97309"/>
                <a:gd name="connsiteY1" fmla="*/ 23239 h 23238"/>
                <a:gd name="connsiteX2" fmla="*/ 87563 w 97309"/>
                <a:gd name="connsiteY2" fmla="*/ 22608 h 23238"/>
                <a:gd name="connsiteX3" fmla="*/ 87563 w 97309"/>
                <a:gd name="connsiteY3" fmla="*/ 22608 h 23238"/>
                <a:gd name="connsiteX4" fmla="*/ 94644 w 97309"/>
                <a:gd name="connsiteY4" fmla="*/ 19331 h 23238"/>
                <a:gd name="connsiteX5" fmla="*/ 97299 w 97309"/>
                <a:gd name="connsiteY5" fmla="*/ 12020 h 23238"/>
                <a:gd name="connsiteX6" fmla="*/ 94011 w 97309"/>
                <a:gd name="connsiteY6" fmla="*/ 4960 h 23238"/>
                <a:gd name="connsiteX7" fmla="*/ 86678 w 97309"/>
                <a:gd name="connsiteY7" fmla="*/ 2439 h 23238"/>
                <a:gd name="connsiteX8" fmla="*/ 11320 w 97309"/>
                <a:gd name="connsiteY8" fmla="*/ 44 h 23238"/>
                <a:gd name="connsiteX9" fmla="*/ 67 w 97309"/>
                <a:gd name="connsiteY9" fmla="*/ 8994 h 23238"/>
                <a:gd name="connsiteX10" fmla="*/ 9044 w 97309"/>
                <a:gd name="connsiteY10" fmla="*/ 20213 h 2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09" h="23238">
                  <a:moveTo>
                    <a:pt x="8918" y="20087"/>
                  </a:moveTo>
                  <a:cubicBezTo>
                    <a:pt x="27125" y="22230"/>
                    <a:pt x="45459" y="23239"/>
                    <a:pt x="63919" y="23239"/>
                  </a:cubicBezTo>
                  <a:cubicBezTo>
                    <a:pt x="71885" y="23239"/>
                    <a:pt x="79724" y="23113"/>
                    <a:pt x="87563" y="22608"/>
                  </a:cubicBezTo>
                  <a:lnTo>
                    <a:pt x="87563" y="22608"/>
                  </a:lnTo>
                  <a:cubicBezTo>
                    <a:pt x="90218" y="22482"/>
                    <a:pt x="92747" y="21348"/>
                    <a:pt x="94644" y="19331"/>
                  </a:cubicBezTo>
                  <a:cubicBezTo>
                    <a:pt x="96414" y="17314"/>
                    <a:pt x="97425" y="14667"/>
                    <a:pt x="97299" y="12020"/>
                  </a:cubicBezTo>
                  <a:cubicBezTo>
                    <a:pt x="97299" y="9246"/>
                    <a:pt x="96035" y="6725"/>
                    <a:pt x="94011" y="4960"/>
                  </a:cubicBezTo>
                  <a:cubicBezTo>
                    <a:pt x="91988" y="3069"/>
                    <a:pt x="89333" y="2187"/>
                    <a:pt x="86678" y="2439"/>
                  </a:cubicBezTo>
                  <a:cubicBezTo>
                    <a:pt x="61516" y="3700"/>
                    <a:pt x="36355" y="2817"/>
                    <a:pt x="11320" y="44"/>
                  </a:cubicBezTo>
                  <a:cubicBezTo>
                    <a:pt x="5757" y="-460"/>
                    <a:pt x="826" y="3447"/>
                    <a:pt x="67" y="8994"/>
                  </a:cubicBezTo>
                  <a:cubicBezTo>
                    <a:pt x="-565" y="14541"/>
                    <a:pt x="3354" y="19583"/>
                    <a:pt x="9044" y="2021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68474ACB-FD23-2EDA-3A0D-89ED9F2637CC}"/>
                </a:ext>
              </a:extLst>
            </p:cNvPr>
            <p:cNvSpPr/>
            <p:nvPr/>
          </p:nvSpPr>
          <p:spPr>
            <a:xfrm>
              <a:off x="4001373" y="5932445"/>
              <a:ext cx="109980" cy="32712"/>
            </a:xfrm>
            <a:custGeom>
              <a:avLst/>
              <a:gdLst>
                <a:gd name="connsiteX0" fmla="*/ 42 w 109980"/>
                <a:gd name="connsiteY0" fmla="*/ 23384 h 32712"/>
                <a:gd name="connsiteX1" fmla="*/ 10157 w 109980"/>
                <a:gd name="connsiteY1" fmla="*/ 32713 h 32712"/>
                <a:gd name="connsiteX2" fmla="*/ 11042 w 109980"/>
                <a:gd name="connsiteY2" fmla="*/ 32713 h 32712"/>
                <a:gd name="connsiteX3" fmla="*/ 11042 w 109980"/>
                <a:gd name="connsiteY3" fmla="*/ 32713 h 32712"/>
                <a:gd name="connsiteX4" fmla="*/ 101825 w 109980"/>
                <a:gd name="connsiteY4" fmla="*/ 19980 h 32712"/>
                <a:gd name="connsiteX5" fmla="*/ 108274 w 109980"/>
                <a:gd name="connsiteY5" fmla="*/ 15695 h 32712"/>
                <a:gd name="connsiteX6" fmla="*/ 109791 w 109980"/>
                <a:gd name="connsiteY6" fmla="*/ 8131 h 32712"/>
                <a:gd name="connsiteX7" fmla="*/ 105492 w 109980"/>
                <a:gd name="connsiteY7" fmla="*/ 1702 h 32712"/>
                <a:gd name="connsiteX8" fmla="*/ 97906 w 109980"/>
                <a:gd name="connsiteY8" fmla="*/ 189 h 32712"/>
                <a:gd name="connsiteX9" fmla="*/ 9272 w 109980"/>
                <a:gd name="connsiteY9" fmla="*/ 12543 h 32712"/>
                <a:gd name="connsiteX10" fmla="*/ 42 w 109980"/>
                <a:gd name="connsiteY10" fmla="*/ 23510 h 3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980" h="32712">
                  <a:moveTo>
                    <a:pt x="42" y="23384"/>
                  </a:moveTo>
                  <a:cubicBezTo>
                    <a:pt x="421" y="28679"/>
                    <a:pt x="4846" y="32586"/>
                    <a:pt x="10157" y="32713"/>
                  </a:cubicBezTo>
                  <a:cubicBezTo>
                    <a:pt x="10410" y="32713"/>
                    <a:pt x="10789" y="32713"/>
                    <a:pt x="11042" y="32713"/>
                  </a:cubicBezTo>
                  <a:lnTo>
                    <a:pt x="11042" y="32713"/>
                  </a:lnTo>
                  <a:cubicBezTo>
                    <a:pt x="41514" y="30065"/>
                    <a:pt x="71859" y="25905"/>
                    <a:pt x="101825" y="19980"/>
                  </a:cubicBezTo>
                  <a:cubicBezTo>
                    <a:pt x="104481" y="19476"/>
                    <a:pt x="106757" y="17963"/>
                    <a:pt x="108274" y="15695"/>
                  </a:cubicBezTo>
                  <a:cubicBezTo>
                    <a:pt x="109791" y="13425"/>
                    <a:pt x="110297" y="10778"/>
                    <a:pt x="109791" y="8131"/>
                  </a:cubicBezTo>
                  <a:cubicBezTo>
                    <a:pt x="109285" y="5484"/>
                    <a:pt x="107768" y="3215"/>
                    <a:pt x="105492" y="1702"/>
                  </a:cubicBezTo>
                  <a:cubicBezTo>
                    <a:pt x="103216" y="189"/>
                    <a:pt x="100435" y="-315"/>
                    <a:pt x="97906" y="189"/>
                  </a:cubicBezTo>
                  <a:cubicBezTo>
                    <a:pt x="68572" y="5988"/>
                    <a:pt x="38985" y="10022"/>
                    <a:pt x="9272" y="12543"/>
                  </a:cubicBezTo>
                  <a:cubicBezTo>
                    <a:pt x="3708" y="13047"/>
                    <a:pt x="-464" y="17963"/>
                    <a:pt x="42" y="2351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9BAA859D-A247-2A6D-161B-30FDF7D466A6}"/>
                </a:ext>
              </a:extLst>
            </p:cNvPr>
            <p:cNvSpPr/>
            <p:nvPr/>
          </p:nvSpPr>
          <p:spPr>
            <a:xfrm>
              <a:off x="4277179" y="5373558"/>
              <a:ext cx="20736" cy="91267"/>
            </a:xfrm>
            <a:custGeom>
              <a:avLst/>
              <a:gdLst>
                <a:gd name="connsiteX0" fmla="*/ 10747 w 20736"/>
                <a:gd name="connsiteY0" fmla="*/ 0 h 91267"/>
                <a:gd name="connsiteX1" fmla="*/ 10747 w 20736"/>
                <a:gd name="connsiteY1" fmla="*/ 0 h 91267"/>
                <a:gd name="connsiteX2" fmla="*/ 632 w 20736"/>
                <a:gd name="connsiteY2" fmla="*/ 9959 h 91267"/>
                <a:gd name="connsiteX3" fmla="*/ 0 w 20736"/>
                <a:gd name="connsiteY3" fmla="*/ 81057 h 91267"/>
                <a:gd name="connsiteX4" fmla="*/ 9989 w 20736"/>
                <a:gd name="connsiteY4" fmla="*/ 91267 h 91267"/>
                <a:gd name="connsiteX5" fmla="*/ 9989 w 20736"/>
                <a:gd name="connsiteY5" fmla="*/ 91267 h 91267"/>
                <a:gd name="connsiteX6" fmla="*/ 9989 w 20736"/>
                <a:gd name="connsiteY6" fmla="*/ 91267 h 91267"/>
                <a:gd name="connsiteX7" fmla="*/ 20104 w 20736"/>
                <a:gd name="connsiteY7" fmla="*/ 81309 h 91267"/>
                <a:gd name="connsiteX8" fmla="*/ 20736 w 20736"/>
                <a:gd name="connsiteY8" fmla="*/ 10211 h 91267"/>
                <a:gd name="connsiteX9" fmla="*/ 10747 w 20736"/>
                <a:gd name="connsiteY9" fmla="*/ 0 h 9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36" h="91267">
                  <a:moveTo>
                    <a:pt x="10747" y="0"/>
                  </a:moveTo>
                  <a:lnTo>
                    <a:pt x="10747" y="0"/>
                  </a:lnTo>
                  <a:cubicBezTo>
                    <a:pt x="5184" y="0"/>
                    <a:pt x="632" y="4412"/>
                    <a:pt x="632" y="9959"/>
                  </a:cubicBezTo>
                  <a:lnTo>
                    <a:pt x="0" y="81057"/>
                  </a:lnTo>
                  <a:cubicBezTo>
                    <a:pt x="0" y="86603"/>
                    <a:pt x="4425" y="91267"/>
                    <a:pt x="9989" y="91267"/>
                  </a:cubicBezTo>
                  <a:lnTo>
                    <a:pt x="9989" y="91267"/>
                  </a:lnTo>
                  <a:lnTo>
                    <a:pt x="9989" y="91267"/>
                  </a:lnTo>
                  <a:cubicBezTo>
                    <a:pt x="15552" y="91267"/>
                    <a:pt x="20104" y="86855"/>
                    <a:pt x="20104" y="81309"/>
                  </a:cubicBezTo>
                  <a:lnTo>
                    <a:pt x="20736" y="10211"/>
                  </a:lnTo>
                  <a:cubicBezTo>
                    <a:pt x="20736" y="4664"/>
                    <a:pt x="16311" y="0"/>
                    <a:pt x="10747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B70445A7-91B1-5C95-7F78-6C6600734D64}"/>
                </a:ext>
              </a:extLst>
            </p:cNvPr>
            <p:cNvSpPr/>
            <p:nvPr/>
          </p:nvSpPr>
          <p:spPr>
            <a:xfrm>
              <a:off x="4119857" y="5278540"/>
              <a:ext cx="53053" cy="77370"/>
            </a:xfrm>
            <a:custGeom>
              <a:avLst/>
              <a:gdLst>
                <a:gd name="connsiteX0" fmla="*/ 33032 w 53053"/>
                <a:gd name="connsiteY0" fmla="*/ 69680 h 77370"/>
                <a:gd name="connsiteX1" fmla="*/ 42895 w 53053"/>
                <a:gd name="connsiteY1" fmla="*/ 77370 h 77370"/>
                <a:gd name="connsiteX2" fmla="*/ 45423 w 53053"/>
                <a:gd name="connsiteY2" fmla="*/ 76992 h 77370"/>
                <a:gd name="connsiteX3" fmla="*/ 51619 w 53053"/>
                <a:gd name="connsiteY3" fmla="*/ 72328 h 77370"/>
                <a:gd name="connsiteX4" fmla="*/ 52757 w 53053"/>
                <a:gd name="connsiteY4" fmla="*/ 64638 h 77370"/>
                <a:gd name="connsiteX5" fmla="*/ 17227 w 53053"/>
                <a:gd name="connsiteY5" fmla="*/ 2869 h 77370"/>
                <a:gd name="connsiteX6" fmla="*/ 2940 w 53053"/>
                <a:gd name="connsiteY6" fmla="*/ 2995 h 77370"/>
                <a:gd name="connsiteX7" fmla="*/ 2940 w 53053"/>
                <a:gd name="connsiteY7" fmla="*/ 17239 h 77370"/>
                <a:gd name="connsiteX8" fmla="*/ 33032 w 53053"/>
                <a:gd name="connsiteY8" fmla="*/ 69554 h 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53" h="77370">
                  <a:moveTo>
                    <a:pt x="33032" y="69680"/>
                  </a:moveTo>
                  <a:cubicBezTo>
                    <a:pt x="34170" y="74219"/>
                    <a:pt x="38216" y="77370"/>
                    <a:pt x="42895" y="77370"/>
                  </a:cubicBezTo>
                  <a:cubicBezTo>
                    <a:pt x="43780" y="77370"/>
                    <a:pt x="44538" y="77370"/>
                    <a:pt x="45423" y="76992"/>
                  </a:cubicBezTo>
                  <a:cubicBezTo>
                    <a:pt x="48079" y="76362"/>
                    <a:pt x="50228" y="74723"/>
                    <a:pt x="51619" y="72328"/>
                  </a:cubicBezTo>
                  <a:cubicBezTo>
                    <a:pt x="53010" y="70059"/>
                    <a:pt x="53389" y="67285"/>
                    <a:pt x="52757" y="64638"/>
                  </a:cubicBezTo>
                  <a:cubicBezTo>
                    <a:pt x="46814" y="41191"/>
                    <a:pt x="34550" y="19761"/>
                    <a:pt x="17227" y="2869"/>
                  </a:cubicBezTo>
                  <a:cubicBezTo>
                    <a:pt x="13181" y="-1039"/>
                    <a:pt x="6859" y="-913"/>
                    <a:pt x="2940" y="2995"/>
                  </a:cubicBezTo>
                  <a:cubicBezTo>
                    <a:pt x="-980" y="7029"/>
                    <a:pt x="-980" y="13332"/>
                    <a:pt x="2940" y="17239"/>
                  </a:cubicBezTo>
                  <a:cubicBezTo>
                    <a:pt x="17607" y="31610"/>
                    <a:pt x="27975" y="49763"/>
                    <a:pt x="33032" y="6955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A60B83A9-BA7D-F2AA-16CF-26EF9BFD920C}"/>
                </a:ext>
              </a:extLst>
            </p:cNvPr>
            <p:cNvSpPr/>
            <p:nvPr/>
          </p:nvSpPr>
          <p:spPr>
            <a:xfrm>
              <a:off x="4260065" y="5228957"/>
              <a:ext cx="63148" cy="66570"/>
            </a:xfrm>
            <a:custGeom>
              <a:avLst/>
              <a:gdLst>
                <a:gd name="connsiteX0" fmla="*/ 10286 w 63148"/>
                <a:gd name="connsiteY0" fmla="*/ 66570 h 66570"/>
                <a:gd name="connsiteX1" fmla="*/ 17746 w 63148"/>
                <a:gd name="connsiteY1" fmla="*/ 63293 h 66570"/>
                <a:gd name="connsiteX2" fmla="*/ 60483 w 63148"/>
                <a:gd name="connsiteY2" fmla="*/ 17029 h 66570"/>
                <a:gd name="connsiteX3" fmla="*/ 63138 w 63148"/>
                <a:gd name="connsiteY3" fmla="*/ 9717 h 66570"/>
                <a:gd name="connsiteX4" fmla="*/ 59851 w 63148"/>
                <a:gd name="connsiteY4" fmla="*/ 2658 h 66570"/>
                <a:gd name="connsiteX5" fmla="*/ 52517 w 63148"/>
                <a:gd name="connsiteY5" fmla="*/ 11 h 66570"/>
                <a:gd name="connsiteX6" fmla="*/ 45436 w 63148"/>
                <a:gd name="connsiteY6" fmla="*/ 3288 h 66570"/>
                <a:gd name="connsiteX7" fmla="*/ 2700 w 63148"/>
                <a:gd name="connsiteY7" fmla="*/ 49552 h 66570"/>
                <a:gd name="connsiteX8" fmla="*/ 803 w 63148"/>
                <a:gd name="connsiteY8" fmla="*/ 60519 h 66570"/>
                <a:gd name="connsiteX9" fmla="*/ 10160 w 63148"/>
                <a:gd name="connsiteY9" fmla="*/ 66570 h 6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48" h="66570">
                  <a:moveTo>
                    <a:pt x="10286" y="66570"/>
                  </a:moveTo>
                  <a:cubicBezTo>
                    <a:pt x="13068" y="66570"/>
                    <a:pt x="15850" y="65436"/>
                    <a:pt x="17746" y="63293"/>
                  </a:cubicBezTo>
                  <a:lnTo>
                    <a:pt x="60483" y="17029"/>
                  </a:lnTo>
                  <a:cubicBezTo>
                    <a:pt x="62253" y="15012"/>
                    <a:pt x="63264" y="12490"/>
                    <a:pt x="63138" y="9717"/>
                  </a:cubicBezTo>
                  <a:cubicBezTo>
                    <a:pt x="63138" y="7070"/>
                    <a:pt x="61874" y="4549"/>
                    <a:pt x="59851" y="2658"/>
                  </a:cubicBezTo>
                  <a:cubicBezTo>
                    <a:pt x="57828" y="893"/>
                    <a:pt x="55299" y="-115"/>
                    <a:pt x="52517" y="11"/>
                  </a:cubicBezTo>
                  <a:cubicBezTo>
                    <a:pt x="49862" y="11"/>
                    <a:pt x="47333" y="1271"/>
                    <a:pt x="45436" y="3288"/>
                  </a:cubicBezTo>
                  <a:lnTo>
                    <a:pt x="2700" y="49552"/>
                  </a:lnTo>
                  <a:cubicBezTo>
                    <a:pt x="-82" y="52451"/>
                    <a:pt x="-714" y="56738"/>
                    <a:pt x="803" y="60519"/>
                  </a:cubicBezTo>
                  <a:cubicBezTo>
                    <a:pt x="2447" y="64175"/>
                    <a:pt x="6114" y="66570"/>
                    <a:pt x="10160" y="665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7E55D40F-2EDA-CBBC-24ED-362C777085EF}"/>
                </a:ext>
              </a:extLst>
            </p:cNvPr>
            <p:cNvSpPr/>
            <p:nvPr/>
          </p:nvSpPr>
          <p:spPr>
            <a:xfrm>
              <a:off x="4209787" y="5129632"/>
              <a:ext cx="20609" cy="102864"/>
            </a:xfrm>
            <a:custGeom>
              <a:avLst/>
              <a:gdLst>
                <a:gd name="connsiteX0" fmla="*/ 9989 w 20609"/>
                <a:gd name="connsiteY0" fmla="*/ 102739 h 102864"/>
                <a:gd name="connsiteX1" fmla="*/ 9989 w 20609"/>
                <a:gd name="connsiteY1" fmla="*/ 102739 h 102864"/>
                <a:gd name="connsiteX2" fmla="*/ 20104 w 20609"/>
                <a:gd name="connsiteY2" fmla="*/ 92654 h 102864"/>
                <a:gd name="connsiteX3" fmla="*/ 20610 w 20609"/>
                <a:gd name="connsiteY3" fmla="*/ 9959 h 102864"/>
                <a:gd name="connsiteX4" fmla="*/ 17702 w 20609"/>
                <a:gd name="connsiteY4" fmla="*/ 2899 h 102864"/>
                <a:gd name="connsiteX5" fmla="*/ 10621 w 20609"/>
                <a:gd name="connsiteY5" fmla="*/ 0 h 102864"/>
                <a:gd name="connsiteX6" fmla="*/ 10621 w 20609"/>
                <a:gd name="connsiteY6" fmla="*/ 0 h 102864"/>
                <a:gd name="connsiteX7" fmla="*/ 506 w 20609"/>
                <a:gd name="connsiteY7" fmla="*/ 10337 h 102864"/>
                <a:gd name="connsiteX8" fmla="*/ 0 w 20609"/>
                <a:gd name="connsiteY8" fmla="*/ 92654 h 102864"/>
                <a:gd name="connsiteX9" fmla="*/ 10115 w 20609"/>
                <a:gd name="connsiteY9" fmla="*/ 102865 h 10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09" h="102864">
                  <a:moveTo>
                    <a:pt x="9989" y="102739"/>
                  </a:moveTo>
                  <a:lnTo>
                    <a:pt x="9989" y="102739"/>
                  </a:lnTo>
                  <a:cubicBezTo>
                    <a:pt x="15552" y="102739"/>
                    <a:pt x="20104" y="98201"/>
                    <a:pt x="20104" y="92654"/>
                  </a:cubicBezTo>
                  <a:lnTo>
                    <a:pt x="20610" y="9959"/>
                  </a:lnTo>
                  <a:cubicBezTo>
                    <a:pt x="20610" y="7311"/>
                    <a:pt x="19598" y="4790"/>
                    <a:pt x="17702" y="2899"/>
                  </a:cubicBezTo>
                  <a:cubicBezTo>
                    <a:pt x="15805" y="1008"/>
                    <a:pt x="13276" y="0"/>
                    <a:pt x="10621" y="0"/>
                  </a:cubicBezTo>
                  <a:lnTo>
                    <a:pt x="10621" y="0"/>
                  </a:lnTo>
                  <a:cubicBezTo>
                    <a:pt x="5058" y="0"/>
                    <a:pt x="506" y="4664"/>
                    <a:pt x="506" y="10337"/>
                  </a:cubicBezTo>
                  <a:lnTo>
                    <a:pt x="0" y="92654"/>
                  </a:lnTo>
                  <a:cubicBezTo>
                    <a:pt x="0" y="98201"/>
                    <a:pt x="4425" y="102739"/>
                    <a:pt x="10115" y="10286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9AA4CEC3-CD31-9594-1B2D-B6EA19F6AF50}"/>
                </a:ext>
              </a:extLst>
            </p:cNvPr>
            <p:cNvSpPr/>
            <p:nvPr/>
          </p:nvSpPr>
          <p:spPr>
            <a:xfrm>
              <a:off x="4072473" y="5373558"/>
              <a:ext cx="20609" cy="76896"/>
            </a:xfrm>
            <a:custGeom>
              <a:avLst/>
              <a:gdLst>
                <a:gd name="connsiteX0" fmla="*/ 0 w 20609"/>
                <a:gd name="connsiteY0" fmla="*/ 10211 h 76896"/>
                <a:gd name="connsiteX1" fmla="*/ 379 w 20609"/>
                <a:gd name="connsiteY1" fmla="*/ 66812 h 76896"/>
                <a:gd name="connsiteX2" fmla="*/ 10494 w 20609"/>
                <a:gd name="connsiteY2" fmla="*/ 76897 h 76896"/>
                <a:gd name="connsiteX3" fmla="*/ 10494 w 20609"/>
                <a:gd name="connsiteY3" fmla="*/ 76897 h 76896"/>
                <a:gd name="connsiteX4" fmla="*/ 17702 w 20609"/>
                <a:gd name="connsiteY4" fmla="*/ 73871 h 76896"/>
                <a:gd name="connsiteX5" fmla="*/ 20610 w 20609"/>
                <a:gd name="connsiteY5" fmla="*/ 66686 h 76896"/>
                <a:gd name="connsiteX6" fmla="*/ 20230 w 20609"/>
                <a:gd name="connsiteY6" fmla="*/ 10085 h 76896"/>
                <a:gd name="connsiteX7" fmla="*/ 20230 w 20609"/>
                <a:gd name="connsiteY7" fmla="*/ 10085 h 76896"/>
                <a:gd name="connsiteX8" fmla="*/ 10115 w 20609"/>
                <a:gd name="connsiteY8" fmla="*/ 0 h 76896"/>
                <a:gd name="connsiteX9" fmla="*/ 10115 w 20609"/>
                <a:gd name="connsiteY9" fmla="*/ 0 h 76896"/>
                <a:gd name="connsiteX10" fmla="*/ 2908 w 20609"/>
                <a:gd name="connsiteY10" fmla="*/ 3025 h 76896"/>
                <a:gd name="connsiteX11" fmla="*/ 0 w 20609"/>
                <a:gd name="connsiteY11" fmla="*/ 10211 h 7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09" h="76896">
                  <a:moveTo>
                    <a:pt x="0" y="10211"/>
                  </a:moveTo>
                  <a:lnTo>
                    <a:pt x="379" y="66812"/>
                  </a:lnTo>
                  <a:cubicBezTo>
                    <a:pt x="379" y="72358"/>
                    <a:pt x="4931" y="76897"/>
                    <a:pt x="10494" y="76897"/>
                  </a:cubicBezTo>
                  <a:lnTo>
                    <a:pt x="10494" y="76897"/>
                  </a:lnTo>
                  <a:cubicBezTo>
                    <a:pt x="13150" y="76897"/>
                    <a:pt x="15805" y="75762"/>
                    <a:pt x="17702" y="73871"/>
                  </a:cubicBezTo>
                  <a:cubicBezTo>
                    <a:pt x="19598" y="71980"/>
                    <a:pt x="20610" y="69333"/>
                    <a:pt x="20610" y="66686"/>
                  </a:cubicBezTo>
                  <a:lnTo>
                    <a:pt x="20230" y="10085"/>
                  </a:lnTo>
                  <a:lnTo>
                    <a:pt x="20230" y="10085"/>
                  </a:lnTo>
                  <a:cubicBezTo>
                    <a:pt x="20230" y="4538"/>
                    <a:pt x="15678" y="0"/>
                    <a:pt x="10115" y="0"/>
                  </a:cubicBezTo>
                  <a:lnTo>
                    <a:pt x="10115" y="0"/>
                  </a:lnTo>
                  <a:cubicBezTo>
                    <a:pt x="7460" y="0"/>
                    <a:pt x="4805" y="1135"/>
                    <a:pt x="2908" y="3025"/>
                  </a:cubicBezTo>
                  <a:cubicBezTo>
                    <a:pt x="1011" y="4916"/>
                    <a:pt x="0" y="7564"/>
                    <a:pt x="0" y="1021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7FB4647-CD79-9EC0-951B-943582666EEC}"/>
                </a:ext>
              </a:extLst>
            </p:cNvPr>
            <p:cNvSpPr/>
            <p:nvPr/>
          </p:nvSpPr>
          <p:spPr>
            <a:xfrm>
              <a:off x="3997346" y="5323794"/>
              <a:ext cx="26038" cy="101070"/>
            </a:xfrm>
            <a:custGeom>
              <a:avLst/>
              <a:gdLst>
                <a:gd name="connsiteX0" fmla="*/ 10264 w 26038"/>
                <a:gd name="connsiteY0" fmla="*/ 101070 h 101070"/>
                <a:gd name="connsiteX1" fmla="*/ 10264 w 26038"/>
                <a:gd name="connsiteY1" fmla="*/ 101070 h 101070"/>
                <a:gd name="connsiteX2" fmla="*/ 17471 w 26038"/>
                <a:gd name="connsiteY2" fmla="*/ 98045 h 101070"/>
                <a:gd name="connsiteX3" fmla="*/ 20379 w 26038"/>
                <a:gd name="connsiteY3" fmla="*/ 90859 h 101070"/>
                <a:gd name="connsiteX4" fmla="*/ 25942 w 26038"/>
                <a:gd name="connsiteY4" fmla="*/ 11568 h 101070"/>
                <a:gd name="connsiteX5" fmla="*/ 17345 w 26038"/>
                <a:gd name="connsiteY5" fmla="*/ 96 h 101070"/>
                <a:gd name="connsiteX6" fmla="*/ 5839 w 26038"/>
                <a:gd name="connsiteY6" fmla="*/ 8542 h 101070"/>
                <a:gd name="connsiteX7" fmla="*/ 22 w 26038"/>
                <a:gd name="connsiteY7" fmla="*/ 90986 h 101070"/>
                <a:gd name="connsiteX8" fmla="*/ 10137 w 26038"/>
                <a:gd name="connsiteY8" fmla="*/ 101070 h 10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" h="101070">
                  <a:moveTo>
                    <a:pt x="10264" y="101070"/>
                  </a:moveTo>
                  <a:lnTo>
                    <a:pt x="10264" y="101070"/>
                  </a:lnTo>
                  <a:cubicBezTo>
                    <a:pt x="12919" y="101070"/>
                    <a:pt x="15574" y="99936"/>
                    <a:pt x="17471" y="98045"/>
                  </a:cubicBezTo>
                  <a:cubicBezTo>
                    <a:pt x="19368" y="96154"/>
                    <a:pt x="20379" y="93507"/>
                    <a:pt x="20379" y="90859"/>
                  </a:cubicBezTo>
                  <a:cubicBezTo>
                    <a:pt x="20126" y="64261"/>
                    <a:pt x="22023" y="37788"/>
                    <a:pt x="25942" y="11568"/>
                  </a:cubicBezTo>
                  <a:cubicBezTo>
                    <a:pt x="26701" y="6021"/>
                    <a:pt x="22908" y="979"/>
                    <a:pt x="17345" y="96"/>
                  </a:cubicBezTo>
                  <a:cubicBezTo>
                    <a:pt x="11781" y="-660"/>
                    <a:pt x="6724" y="3122"/>
                    <a:pt x="5839" y="8542"/>
                  </a:cubicBezTo>
                  <a:cubicBezTo>
                    <a:pt x="1666" y="35771"/>
                    <a:pt x="-231" y="63378"/>
                    <a:pt x="22" y="90986"/>
                  </a:cubicBezTo>
                  <a:cubicBezTo>
                    <a:pt x="22" y="96532"/>
                    <a:pt x="4574" y="101070"/>
                    <a:pt x="10137" y="1010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A7129F18-5CA5-CD83-7F33-DD22AF5851C2}"/>
                </a:ext>
              </a:extLst>
            </p:cNvPr>
            <p:cNvSpPr/>
            <p:nvPr/>
          </p:nvSpPr>
          <p:spPr>
            <a:xfrm>
              <a:off x="4393987" y="5503900"/>
              <a:ext cx="25781" cy="75135"/>
            </a:xfrm>
            <a:custGeom>
              <a:avLst/>
              <a:gdLst>
                <a:gd name="connsiteX0" fmla="*/ 5838 w 25781"/>
                <a:gd name="connsiteY0" fmla="*/ 8072 h 75135"/>
                <a:gd name="connsiteX1" fmla="*/ 22 w 25781"/>
                <a:gd name="connsiteY1" fmla="*/ 65177 h 75135"/>
                <a:gd name="connsiteX2" fmla="*/ 10137 w 25781"/>
                <a:gd name="connsiteY2" fmla="*/ 75135 h 75135"/>
                <a:gd name="connsiteX3" fmla="*/ 10264 w 25781"/>
                <a:gd name="connsiteY3" fmla="*/ 75135 h 75135"/>
                <a:gd name="connsiteX4" fmla="*/ 20253 w 25781"/>
                <a:gd name="connsiteY4" fmla="*/ 64799 h 75135"/>
                <a:gd name="connsiteX5" fmla="*/ 25563 w 25781"/>
                <a:gd name="connsiteY5" fmla="*/ 12358 h 75135"/>
                <a:gd name="connsiteX6" fmla="*/ 17850 w 25781"/>
                <a:gd name="connsiteY6" fmla="*/ 256 h 75135"/>
                <a:gd name="connsiteX7" fmla="*/ 5712 w 25781"/>
                <a:gd name="connsiteY7" fmla="*/ 7945 h 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81" h="75135">
                  <a:moveTo>
                    <a:pt x="5838" y="8072"/>
                  </a:moveTo>
                  <a:cubicBezTo>
                    <a:pt x="1666" y="26854"/>
                    <a:pt x="-231" y="46016"/>
                    <a:pt x="22" y="65177"/>
                  </a:cubicBezTo>
                  <a:cubicBezTo>
                    <a:pt x="22" y="70723"/>
                    <a:pt x="4574" y="75135"/>
                    <a:pt x="10137" y="75135"/>
                  </a:cubicBezTo>
                  <a:lnTo>
                    <a:pt x="10264" y="75135"/>
                  </a:lnTo>
                  <a:cubicBezTo>
                    <a:pt x="15827" y="75135"/>
                    <a:pt x="20379" y="70471"/>
                    <a:pt x="20253" y="64799"/>
                  </a:cubicBezTo>
                  <a:cubicBezTo>
                    <a:pt x="20000" y="47150"/>
                    <a:pt x="21770" y="29628"/>
                    <a:pt x="25563" y="12358"/>
                  </a:cubicBezTo>
                  <a:cubicBezTo>
                    <a:pt x="26701" y="6937"/>
                    <a:pt x="23287" y="1516"/>
                    <a:pt x="17850" y="256"/>
                  </a:cubicBezTo>
                  <a:cubicBezTo>
                    <a:pt x="12413" y="-1005"/>
                    <a:pt x="6976" y="2525"/>
                    <a:pt x="5712" y="79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BBC28F25-4E38-9617-A658-9A03D9649E8C}"/>
                </a:ext>
              </a:extLst>
            </p:cNvPr>
            <p:cNvSpPr/>
            <p:nvPr/>
          </p:nvSpPr>
          <p:spPr>
            <a:xfrm>
              <a:off x="4424436" y="5678960"/>
              <a:ext cx="65961" cy="28530"/>
            </a:xfrm>
            <a:custGeom>
              <a:avLst/>
              <a:gdLst>
                <a:gd name="connsiteX0" fmla="*/ 45 w 65961"/>
                <a:gd name="connsiteY0" fmla="*/ 20211 h 28530"/>
                <a:gd name="connsiteX1" fmla="*/ 10034 w 65961"/>
                <a:gd name="connsiteY1" fmla="*/ 28531 h 28530"/>
                <a:gd name="connsiteX2" fmla="*/ 11930 w 65961"/>
                <a:gd name="connsiteY2" fmla="*/ 28405 h 28530"/>
                <a:gd name="connsiteX3" fmla="*/ 57701 w 65961"/>
                <a:gd name="connsiteY3" fmla="*/ 19959 h 28530"/>
                <a:gd name="connsiteX4" fmla="*/ 65794 w 65961"/>
                <a:gd name="connsiteY4" fmla="*/ 8235 h 28530"/>
                <a:gd name="connsiteX5" fmla="*/ 54035 w 65961"/>
                <a:gd name="connsiteY5" fmla="*/ 167 h 28530"/>
                <a:gd name="connsiteX6" fmla="*/ 8264 w 65961"/>
                <a:gd name="connsiteY6" fmla="*/ 8613 h 28530"/>
                <a:gd name="connsiteX7" fmla="*/ 1815 w 65961"/>
                <a:gd name="connsiteY7" fmla="*/ 12773 h 28530"/>
                <a:gd name="connsiteX8" fmla="*/ 171 w 65961"/>
                <a:gd name="connsiteY8" fmla="*/ 20337 h 2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61" h="28530">
                  <a:moveTo>
                    <a:pt x="45" y="20211"/>
                  </a:moveTo>
                  <a:cubicBezTo>
                    <a:pt x="930" y="25001"/>
                    <a:pt x="5103" y="28531"/>
                    <a:pt x="10034" y="28531"/>
                  </a:cubicBezTo>
                  <a:cubicBezTo>
                    <a:pt x="10666" y="28531"/>
                    <a:pt x="11298" y="28531"/>
                    <a:pt x="11930" y="28405"/>
                  </a:cubicBezTo>
                  <a:lnTo>
                    <a:pt x="57701" y="19959"/>
                  </a:lnTo>
                  <a:cubicBezTo>
                    <a:pt x="63138" y="18950"/>
                    <a:pt x="66805" y="13656"/>
                    <a:pt x="65794" y="8235"/>
                  </a:cubicBezTo>
                  <a:cubicBezTo>
                    <a:pt x="64782" y="2815"/>
                    <a:pt x="59472" y="-841"/>
                    <a:pt x="54035" y="167"/>
                  </a:cubicBezTo>
                  <a:lnTo>
                    <a:pt x="8264" y="8613"/>
                  </a:lnTo>
                  <a:cubicBezTo>
                    <a:pt x="5608" y="9118"/>
                    <a:pt x="3332" y="10630"/>
                    <a:pt x="1815" y="12773"/>
                  </a:cubicBezTo>
                  <a:cubicBezTo>
                    <a:pt x="298" y="15042"/>
                    <a:pt x="-334" y="17690"/>
                    <a:pt x="171" y="2033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C698E999-B145-F778-6B2F-12A878F130C0}"/>
                </a:ext>
              </a:extLst>
            </p:cNvPr>
            <p:cNvSpPr/>
            <p:nvPr/>
          </p:nvSpPr>
          <p:spPr>
            <a:xfrm>
              <a:off x="4407533" y="5762322"/>
              <a:ext cx="30355" cy="80431"/>
            </a:xfrm>
            <a:custGeom>
              <a:avLst/>
              <a:gdLst>
                <a:gd name="connsiteX0" fmla="*/ 21879 w 30355"/>
                <a:gd name="connsiteY0" fmla="*/ 131 h 80431"/>
                <a:gd name="connsiteX1" fmla="*/ 10247 w 30355"/>
                <a:gd name="connsiteY1" fmla="*/ 8451 h 80431"/>
                <a:gd name="connsiteX2" fmla="*/ 132 w 30355"/>
                <a:gd name="connsiteY2" fmla="*/ 68708 h 80431"/>
                <a:gd name="connsiteX3" fmla="*/ 132 w 30355"/>
                <a:gd name="connsiteY3" fmla="*/ 68708 h 80431"/>
                <a:gd name="connsiteX4" fmla="*/ 8477 w 30355"/>
                <a:gd name="connsiteY4" fmla="*/ 80305 h 80431"/>
                <a:gd name="connsiteX5" fmla="*/ 10120 w 30355"/>
                <a:gd name="connsiteY5" fmla="*/ 80431 h 80431"/>
                <a:gd name="connsiteX6" fmla="*/ 20109 w 30355"/>
                <a:gd name="connsiteY6" fmla="*/ 71985 h 80431"/>
                <a:gd name="connsiteX7" fmla="*/ 30224 w 30355"/>
                <a:gd name="connsiteY7" fmla="*/ 11729 h 80431"/>
                <a:gd name="connsiteX8" fmla="*/ 21879 w 30355"/>
                <a:gd name="connsiteY8" fmla="*/ 131 h 8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55" h="80431">
                  <a:moveTo>
                    <a:pt x="21879" y="131"/>
                  </a:moveTo>
                  <a:cubicBezTo>
                    <a:pt x="16316" y="-751"/>
                    <a:pt x="11132" y="2905"/>
                    <a:pt x="10247" y="8451"/>
                  </a:cubicBezTo>
                  <a:lnTo>
                    <a:pt x="132" y="68708"/>
                  </a:lnTo>
                  <a:lnTo>
                    <a:pt x="132" y="68708"/>
                  </a:lnTo>
                  <a:cubicBezTo>
                    <a:pt x="-753" y="74254"/>
                    <a:pt x="2913" y="79423"/>
                    <a:pt x="8477" y="80305"/>
                  </a:cubicBezTo>
                  <a:cubicBezTo>
                    <a:pt x="8982" y="80305"/>
                    <a:pt x="9615" y="80431"/>
                    <a:pt x="10120" y="80431"/>
                  </a:cubicBezTo>
                  <a:cubicBezTo>
                    <a:pt x="15052" y="80431"/>
                    <a:pt x="19351" y="76902"/>
                    <a:pt x="20109" y="71985"/>
                  </a:cubicBezTo>
                  <a:lnTo>
                    <a:pt x="30224" y="11729"/>
                  </a:lnTo>
                  <a:cubicBezTo>
                    <a:pt x="31109" y="6182"/>
                    <a:pt x="27443" y="1014"/>
                    <a:pt x="21879" y="13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16B3ED5B-78E1-B527-9037-8ADB23033D08}"/>
                </a:ext>
              </a:extLst>
            </p:cNvPr>
            <p:cNvSpPr/>
            <p:nvPr/>
          </p:nvSpPr>
          <p:spPr>
            <a:xfrm>
              <a:off x="3971690" y="5621886"/>
              <a:ext cx="30739" cy="97959"/>
            </a:xfrm>
            <a:custGeom>
              <a:avLst/>
              <a:gdLst>
                <a:gd name="connsiteX0" fmla="*/ 137 w 30739"/>
                <a:gd name="connsiteY0" fmla="*/ 10726 h 97959"/>
                <a:gd name="connsiteX1" fmla="*/ 10758 w 30739"/>
                <a:gd name="connsiteY1" fmla="*/ 90017 h 97959"/>
                <a:gd name="connsiteX2" fmla="*/ 20620 w 30739"/>
                <a:gd name="connsiteY2" fmla="*/ 97959 h 97959"/>
                <a:gd name="connsiteX3" fmla="*/ 22770 w 30739"/>
                <a:gd name="connsiteY3" fmla="*/ 97707 h 97959"/>
                <a:gd name="connsiteX4" fmla="*/ 30483 w 30739"/>
                <a:gd name="connsiteY4" fmla="*/ 85605 h 97959"/>
                <a:gd name="connsiteX5" fmla="*/ 20241 w 30739"/>
                <a:gd name="connsiteY5" fmla="*/ 9591 h 97959"/>
                <a:gd name="connsiteX6" fmla="*/ 9620 w 30739"/>
                <a:gd name="connsiteY6" fmla="*/ 11 h 97959"/>
                <a:gd name="connsiteX7" fmla="*/ 11 w 30739"/>
                <a:gd name="connsiteY7" fmla="*/ 10600 h 9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39" h="97959">
                  <a:moveTo>
                    <a:pt x="137" y="10726"/>
                  </a:moveTo>
                  <a:cubicBezTo>
                    <a:pt x="1401" y="37450"/>
                    <a:pt x="5068" y="63923"/>
                    <a:pt x="10758" y="90017"/>
                  </a:cubicBezTo>
                  <a:cubicBezTo>
                    <a:pt x="11769" y="94682"/>
                    <a:pt x="15942" y="97959"/>
                    <a:pt x="20620" y="97959"/>
                  </a:cubicBezTo>
                  <a:cubicBezTo>
                    <a:pt x="21379" y="97959"/>
                    <a:pt x="22138" y="97959"/>
                    <a:pt x="22770" y="97707"/>
                  </a:cubicBezTo>
                  <a:cubicBezTo>
                    <a:pt x="28207" y="96572"/>
                    <a:pt x="31747" y="91152"/>
                    <a:pt x="30483" y="85605"/>
                  </a:cubicBezTo>
                  <a:cubicBezTo>
                    <a:pt x="24919" y="60645"/>
                    <a:pt x="21505" y="35181"/>
                    <a:pt x="20241" y="9591"/>
                  </a:cubicBezTo>
                  <a:cubicBezTo>
                    <a:pt x="19988" y="4044"/>
                    <a:pt x="15183" y="-242"/>
                    <a:pt x="9620" y="11"/>
                  </a:cubicBezTo>
                  <a:cubicBezTo>
                    <a:pt x="4057" y="263"/>
                    <a:pt x="-242" y="5053"/>
                    <a:pt x="11" y="1060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396D6845-6162-CDFB-AD91-DE60680F385E}"/>
                </a:ext>
              </a:extLst>
            </p:cNvPr>
            <p:cNvSpPr/>
            <p:nvPr/>
          </p:nvSpPr>
          <p:spPr>
            <a:xfrm>
              <a:off x="4285524" y="6041754"/>
              <a:ext cx="74148" cy="43034"/>
            </a:xfrm>
            <a:custGeom>
              <a:avLst/>
              <a:gdLst>
                <a:gd name="connsiteX0" fmla="*/ 63978 w 74148"/>
                <a:gd name="connsiteY0" fmla="*/ 42908 h 43034"/>
                <a:gd name="connsiteX1" fmla="*/ 73967 w 74148"/>
                <a:gd name="connsiteY1" fmla="*/ 34840 h 43034"/>
                <a:gd name="connsiteX2" fmla="*/ 67898 w 74148"/>
                <a:gd name="connsiteY2" fmla="*/ 23495 h 43034"/>
                <a:gd name="connsiteX3" fmla="*/ 14161 w 74148"/>
                <a:gd name="connsiteY3" fmla="*/ 804 h 43034"/>
                <a:gd name="connsiteX4" fmla="*/ 6322 w 74148"/>
                <a:gd name="connsiteY4" fmla="*/ 804 h 43034"/>
                <a:gd name="connsiteX5" fmla="*/ 759 w 74148"/>
                <a:gd name="connsiteY5" fmla="*/ 6225 h 43034"/>
                <a:gd name="connsiteX6" fmla="*/ 759 w 74148"/>
                <a:gd name="connsiteY6" fmla="*/ 14041 h 43034"/>
                <a:gd name="connsiteX7" fmla="*/ 6196 w 74148"/>
                <a:gd name="connsiteY7" fmla="*/ 19587 h 43034"/>
                <a:gd name="connsiteX8" fmla="*/ 59932 w 74148"/>
                <a:gd name="connsiteY8" fmla="*/ 42278 h 43034"/>
                <a:gd name="connsiteX9" fmla="*/ 63852 w 74148"/>
                <a:gd name="connsiteY9" fmla="*/ 43034 h 4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8" h="43034">
                  <a:moveTo>
                    <a:pt x="63978" y="42908"/>
                  </a:moveTo>
                  <a:cubicBezTo>
                    <a:pt x="68783" y="42908"/>
                    <a:pt x="72956" y="39505"/>
                    <a:pt x="73967" y="34840"/>
                  </a:cubicBezTo>
                  <a:cubicBezTo>
                    <a:pt x="74852" y="30176"/>
                    <a:pt x="72450" y="25386"/>
                    <a:pt x="67898" y="23495"/>
                  </a:cubicBezTo>
                  <a:lnTo>
                    <a:pt x="14161" y="804"/>
                  </a:lnTo>
                  <a:cubicBezTo>
                    <a:pt x="11632" y="-204"/>
                    <a:pt x="8851" y="-330"/>
                    <a:pt x="6322" y="804"/>
                  </a:cubicBezTo>
                  <a:cubicBezTo>
                    <a:pt x="3793" y="1813"/>
                    <a:pt x="1897" y="3830"/>
                    <a:pt x="759" y="6225"/>
                  </a:cubicBezTo>
                  <a:cubicBezTo>
                    <a:pt x="-253" y="8746"/>
                    <a:pt x="-253" y="11519"/>
                    <a:pt x="759" y="14041"/>
                  </a:cubicBezTo>
                  <a:cubicBezTo>
                    <a:pt x="1770" y="16562"/>
                    <a:pt x="3793" y="18453"/>
                    <a:pt x="6196" y="19587"/>
                  </a:cubicBezTo>
                  <a:lnTo>
                    <a:pt x="59932" y="42278"/>
                  </a:lnTo>
                  <a:cubicBezTo>
                    <a:pt x="61197" y="42782"/>
                    <a:pt x="62461" y="43034"/>
                    <a:pt x="63852" y="4303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C1E04ED0-6B30-2C15-CD77-8CE4480F8102}"/>
                </a:ext>
              </a:extLst>
            </p:cNvPr>
            <p:cNvSpPr/>
            <p:nvPr/>
          </p:nvSpPr>
          <p:spPr>
            <a:xfrm>
              <a:off x="4076641" y="6029358"/>
              <a:ext cx="73050" cy="44084"/>
            </a:xfrm>
            <a:custGeom>
              <a:avLst/>
              <a:gdLst>
                <a:gd name="connsiteX0" fmla="*/ 1396 w 73050"/>
                <a:gd name="connsiteY0" fmla="*/ 38916 h 44084"/>
                <a:gd name="connsiteX1" fmla="*/ 10246 w 73050"/>
                <a:gd name="connsiteY1" fmla="*/ 44085 h 44084"/>
                <a:gd name="connsiteX2" fmla="*/ 15304 w 73050"/>
                <a:gd name="connsiteY2" fmla="*/ 42698 h 44084"/>
                <a:gd name="connsiteX3" fmla="*/ 66259 w 73050"/>
                <a:gd name="connsiteY3" fmla="*/ 19629 h 44084"/>
                <a:gd name="connsiteX4" fmla="*/ 72455 w 73050"/>
                <a:gd name="connsiteY4" fmla="*/ 6771 h 44084"/>
                <a:gd name="connsiteX5" fmla="*/ 59558 w 73050"/>
                <a:gd name="connsiteY5" fmla="*/ 594 h 44084"/>
                <a:gd name="connsiteX6" fmla="*/ 5189 w 73050"/>
                <a:gd name="connsiteY6" fmla="*/ 25176 h 44084"/>
                <a:gd name="connsiteX7" fmla="*/ 384 w 73050"/>
                <a:gd name="connsiteY7" fmla="*/ 31227 h 44084"/>
                <a:gd name="connsiteX8" fmla="*/ 1396 w 73050"/>
                <a:gd name="connsiteY8" fmla="*/ 38916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0" h="44084">
                  <a:moveTo>
                    <a:pt x="1396" y="38916"/>
                  </a:moveTo>
                  <a:cubicBezTo>
                    <a:pt x="3166" y="42068"/>
                    <a:pt x="6580" y="44085"/>
                    <a:pt x="10246" y="44085"/>
                  </a:cubicBezTo>
                  <a:cubicBezTo>
                    <a:pt x="12017" y="44085"/>
                    <a:pt x="13787" y="43581"/>
                    <a:pt x="15304" y="42698"/>
                  </a:cubicBezTo>
                  <a:cubicBezTo>
                    <a:pt x="31615" y="33496"/>
                    <a:pt x="48684" y="25806"/>
                    <a:pt x="66259" y="19629"/>
                  </a:cubicBezTo>
                  <a:cubicBezTo>
                    <a:pt x="71570" y="17738"/>
                    <a:pt x="74351" y="11940"/>
                    <a:pt x="72455" y="6771"/>
                  </a:cubicBezTo>
                  <a:cubicBezTo>
                    <a:pt x="70558" y="1477"/>
                    <a:pt x="64868" y="-1297"/>
                    <a:pt x="59558" y="594"/>
                  </a:cubicBezTo>
                  <a:cubicBezTo>
                    <a:pt x="40718" y="7149"/>
                    <a:pt x="22638" y="15343"/>
                    <a:pt x="5189" y="25176"/>
                  </a:cubicBezTo>
                  <a:cubicBezTo>
                    <a:pt x="2913" y="26436"/>
                    <a:pt x="1143" y="28705"/>
                    <a:pt x="384" y="31227"/>
                  </a:cubicBezTo>
                  <a:cubicBezTo>
                    <a:pt x="-375" y="33748"/>
                    <a:pt x="5" y="36521"/>
                    <a:pt x="1396" y="3891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5AAF8170-6CAD-34D2-1367-C406102C999B}"/>
                </a:ext>
              </a:extLst>
            </p:cNvPr>
            <p:cNvSpPr/>
            <p:nvPr/>
          </p:nvSpPr>
          <p:spPr>
            <a:xfrm>
              <a:off x="4128824" y="5769633"/>
              <a:ext cx="29795" cy="71607"/>
            </a:xfrm>
            <a:custGeom>
              <a:avLst/>
              <a:gdLst>
                <a:gd name="connsiteX0" fmla="*/ 19513 w 29795"/>
                <a:gd name="connsiteY0" fmla="*/ 71607 h 71607"/>
                <a:gd name="connsiteX1" fmla="*/ 21410 w 29795"/>
                <a:gd name="connsiteY1" fmla="*/ 71481 h 71607"/>
                <a:gd name="connsiteX2" fmla="*/ 29628 w 29795"/>
                <a:gd name="connsiteY2" fmla="*/ 59758 h 71607"/>
                <a:gd name="connsiteX3" fmla="*/ 20145 w 29795"/>
                <a:gd name="connsiteY3" fmla="*/ 8325 h 71607"/>
                <a:gd name="connsiteX4" fmla="*/ 8386 w 29795"/>
                <a:gd name="connsiteY4" fmla="*/ 131 h 71607"/>
                <a:gd name="connsiteX5" fmla="*/ 168 w 29795"/>
                <a:gd name="connsiteY5" fmla="*/ 11855 h 71607"/>
                <a:gd name="connsiteX6" fmla="*/ 9651 w 29795"/>
                <a:gd name="connsiteY6" fmla="*/ 63287 h 71607"/>
                <a:gd name="connsiteX7" fmla="*/ 19639 w 29795"/>
                <a:gd name="connsiteY7" fmla="*/ 71607 h 7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95" h="71607">
                  <a:moveTo>
                    <a:pt x="19513" y="71607"/>
                  </a:moveTo>
                  <a:cubicBezTo>
                    <a:pt x="19513" y="71607"/>
                    <a:pt x="20777" y="71607"/>
                    <a:pt x="21410" y="71481"/>
                  </a:cubicBezTo>
                  <a:cubicBezTo>
                    <a:pt x="26973" y="70473"/>
                    <a:pt x="30640" y="65178"/>
                    <a:pt x="29628" y="59758"/>
                  </a:cubicBezTo>
                  <a:lnTo>
                    <a:pt x="20145" y="8325"/>
                  </a:lnTo>
                  <a:cubicBezTo>
                    <a:pt x="19134" y="2905"/>
                    <a:pt x="13823" y="-751"/>
                    <a:pt x="8386" y="131"/>
                  </a:cubicBezTo>
                  <a:cubicBezTo>
                    <a:pt x="2823" y="1140"/>
                    <a:pt x="-844" y="6434"/>
                    <a:pt x="168" y="11855"/>
                  </a:cubicBezTo>
                  <a:lnTo>
                    <a:pt x="9651" y="63287"/>
                  </a:lnTo>
                  <a:cubicBezTo>
                    <a:pt x="10536" y="68078"/>
                    <a:pt x="14708" y="71607"/>
                    <a:pt x="19639" y="7160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7B43CCF4-4D5F-8AE4-797B-E22FB9FBFACF}"/>
                </a:ext>
              </a:extLst>
            </p:cNvPr>
            <p:cNvSpPr/>
            <p:nvPr/>
          </p:nvSpPr>
          <p:spPr>
            <a:xfrm>
              <a:off x="3905278" y="6050601"/>
              <a:ext cx="86032" cy="25866"/>
            </a:xfrm>
            <a:custGeom>
              <a:avLst/>
              <a:gdLst>
                <a:gd name="connsiteX0" fmla="*/ 76665 w 86032"/>
                <a:gd name="connsiteY0" fmla="*/ 5697 h 25866"/>
                <a:gd name="connsiteX1" fmla="*/ 11043 w 86032"/>
                <a:gd name="connsiteY1" fmla="*/ 25 h 25866"/>
                <a:gd name="connsiteX2" fmla="*/ 43 w 86032"/>
                <a:gd name="connsiteY2" fmla="*/ 9227 h 25866"/>
                <a:gd name="connsiteX3" fmla="*/ 2445 w 86032"/>
                <a:gd name="connsiteY3" fmla="*/ 16664 h 25866"/>
                <a:gd name="connsiteX4" fmla="*/ 9399 w 86032"/>
                <a:gd name="connsiteY4" fmla="*/ 20194 h 25866"/>
                <a:gd name="connsiteX5" fmla="*/ 75021 w 86032"/>
                <a:gd name="connsiteY5" fmla="*/ 25867 h 25866"/>
                <a:gd name="connsiteX6" fmla="*/ 75906 w 86032"/>
                <a:gd name="connsiteY6" fmla="*/ 25867 h 25866"/>
                <a:gd name="connsiteX7" fmla="*/ 86021 w 86032"/>
                <a:gd name="connsiteY7" fmla="*/ 16160 h 25866"/>
                <a:gd name="connsiteX8" fmla="*/ 76791 w 86032"/>
                <a:gd name="connsiteY8" fmla="*/ 5697 h 2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32" h="25866">
                  <a:moveTo>
                    <a:pt x="76665" y="5697"/>
                  </a:moveTo>
                  <a:lnTo>
                    <a:pt x="11043" y="25"/>
                  </a:lnTo>
                  <a:cubicBezTo>
                    <a:pt x="5479" y="-354"/>
                    <a:pt x="675" y="3680"/>
                    <a:pt x="43" y="9227"/>
                  </a:cubicBezTo>
                  <a:cubicBezTo>
                    <a:pt x="-210" y="11874"/>
                    <a:pt x="675" y="14521"/>
                    <a:pt x="2445" y="16664"/>
                  </a:cubicBezTo>
                  <a:cubicBezTo>
                    <a:pt x="4215" y="18807"/>
                    <a:pt x="6617" y="19942"/>
                    <a:pt x="9399" y="20194"/>
                  </a:cubicBezTo>
                  <a:lnTo>
                    <a:pt x="75021" y="25867"/>
                  </a:lnTo>
                  <a:cubicBezTo>
                    <a:pt x="75021" y="25867"/>
                    <a:pt x="75653" y="25867"/>
                    <a:pt x="75906" y="25867"/>
                  </a:cubicBezTo>
                  <a:cubicBezTo>
                    <a:pt x="81343" y="25867"/>
                    <a:pt x="85769" y="21581"/>
                    <a:pt x="86021" y="16160"/>
                  </a:cubicBezTo>
                  <a:cubicBezTo>
                    <a:pt x="86274" y="10740"/>
                    <a:pt x="82102" y="6075"/>
                    <a:pt x="76791" y="56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0F3867EB-4A00-ACB4-8C15-662B79AA1A16}"/>
                </a:ext>
              </a:extLst>
            </p:cNvPr>
            <p:cNvSpPr/>
            <p:nvPr/>
          </p:nvSpPr>
          <p:spPr>
            <a:xfrm>
              <a:off x="3864224" y="5940358"/>
              <a:ext cx="70861" cy="31480"/>
            </a:xfrm>
            <a:custGeom>
              <a:avLst/>
              <a:gdLst>
                <a:gd name="connsiteX0" fmla="*/ 60695 w 70861"/>
                <a:gd name="connsiteY0" fmla="*/ 31481 h 31480"/>
                <a:gd name="connsiteX1" fmla="*/ 70810 w 70861"/>
                <a:gd name="connsiteY1" fmla="*/ 22404 h 31480"/>
                <a:gd name="connsiteX2" fmla="*/ 62971 w 70861"/>
                <a:gd name="connsiteY2" fmla="*/ 11437 h 31480"/>
                <a:gd name="connsiteX3" fmla="*/ 12395 w 70861"/>
                <a:gd name="connsiteY3" fmla="*/ 218 h 31480"/>
                <a:gd name="connsiteX4" fmla="*/ 257 w 70861"/>
                <a:gd name="connsiteY4" fmla="*/ 7908 h 31480"/>
                <a:gd name="connsiteX5" fmla="*/ 7969 w 70861"/>
                <a:gd name="connsiteY5" fmla="*/ 20009 h 31480"/>
                <a:gd name="connsiteX6" fmla="*/ 58545 w 70861"/>
                <a:gd name="connsiteY6" fmla="*/ 31229 h 31480"/>
                <a:gd name="connsiteX7" fmla="*/ 58545 w 70861"/>
                <a:gd name="connsiteY7" fmla="*/ 31229 h 31480"/>
                <a:gd name="connsiteX8" fmla="*/ 60695 w 70861"/>
                <a:gd name="connsiteY8" fmla="*/ 31481 h 3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61" h="31480">
                  <a:moveTo>
                    <a:pt x="60695" y="31481"/>
                  </a:moveTo>
                  <a:cubicBezTo>
                    <a:pt x="65879" y="31481"/>
                    <a:pt x="70178" y="27573"/>
                    <a:pt x="70810" y="22404"/>
                  </a:cubicBezTo>
                  <a:cubicBezTo>
                    <a:pt x="71316" y="17236"/>
                    <a:pt x="68028" y="12572"/>
                    <a:pt x="62971" y="11437"/>
                  </a:cubicBezTo>
                  <a:lnTo>
                    <a:pt x="12395" y="218"/>
                  </a:lnTo>
                  <a:cubicBezTo>
                    <a:pt x="6958" y="-917"/>
                    <a:pt x="1521" y="2487"/>
                    <a:pt x="257" y="7908"/>
                  </a:cubicBezTo>
                  <a:cubicBezTo>
                    <a:pt x="-1008" y="13328"/>
                    <a:pt x="2533" y="18749"/>
                    <a:pt x="7969" y="20009"/>
                  </a:cubicBezTo>
                  <a:lnTo>
                    <a:pt x="58545" y="31229"/>
                  </a:lnTo>
                  <a:lnTo>
                    <a:pt x="58545" y="31229"/>
                  </a:lnTo>
                  <a:cubicBezTo>
                    <a:pt x="59304" y="31355"/>
                    <a:pt x="60063" y="31481"/>
                    <a:pt x="60695" y="3148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BC72EC30-273C-26FD-788D-2027E1AAF501}"/>
                </a:ext>
              </a:extLst>
            </p:cNvPr>
            <p:cNvSpPr/>
            <p:nvPr/>
          </p:nvSpPr>
          <p:spPr>
            <a:xfrm>
              <a:off x="4030898" y="6112346"/>
              <a:ext cx="74574" cy="44548"/>
            </a:xfrm>
            <a:custGeom>
              <a:avLst/>
              <a:gdLst>
                <a:gd name="connsiteX0" fmla="*/ 60415 w 74574"/>
                <a:gd name="connsiteY0" fmla="*/ 932 h 44548"/>
                <a:gd name="connsiteX1" fmla="*/ 6046 w 74574"/>
                <a:gd name="connsiteY1" fmla="*/ 25262 h 44548"/>
                <a:gd name="connsiteX2" fmla="*/ 230 w 74574"/>
                <a:gd name="connsiteY2" fmla="*/ 36607 h 44548"/>
                <a:gd name="connsiteX3" fmla="*/ 10092 w 74574"/>
                <a:gd name="connsiteY3" fmla="*/ 44549 h 44548"/>
                <a:gd name="connsiteX4" fmla="*/ 14264 w 74574"/>
                <a:gd name="connsiteY4" fmla="*/ 43666 h 44548"/>
                <a:gd name="connsiteX5" fmla="*/ 68633 w 74574"/>
                <a:gd name="connsiteY5" fmla="*/ 19337 h 44548"/>
                <a:gd name="connsiteX6" fmla="*/ 68633 w 74574"/>
                <a:gd name="connsiteY6" fmla="*/ 19337 h 44548"/>
                <a:gd name="connsiteX7" fmla="*/ 73691 w 74574"/>
                <a:gd name="connsiteY7" fmla="*/ 5974 h 44548"/>
                <a:gd name="connsiteX8" fmla="*/ 60288 w 74574"/>
                <a:gd name="connsiteY8" fmla="*/ 806 h 4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74" h="44548">
                  <a:moveTo>
                    <a:pt x="60415" y="932"/>
                  </a:moveTo>
                  <a:lnTo>
                    <a:pt x="6046" y="25262"/>
                  </a:lnTo>
                  <a:cubicBezTo>
                    <a:pt x="1620" y="27278"/>
                    <a:pt x="-782" y="31943"/>
                    <a:pt x="230" y="36607"/>
                  </a:cubicBezTo>
                  <a:cubicBezTo>
                    <a:pt x="1241" y="41271"/>
                    <a:pt x="5414" y="44549"/>
                    <a:pt x="10092" y="44549"/>
                  </a:cubicBezTo>
                  <a:cubicBezTo>
                    <a:pt x="11483" y="44549"/>
                    <a:pt x="13000" y="44297"/>
                    <a:pt x="14264" y="43666"/>
                  </a:cubicBezTo>
                  <a:lnTo>
                    <a:pt x="68633" y="19337"/>
                  </a:lnTo>
                  <a:lnTo>
                    <a:pt x="68633" y="19337"/>
                  </a:lnTo>
                  <a:cubicBezTo>
                    <a:pt x="73691" y="17068"/>
                    <a:pt x="75967" y="11017"/>
                    <a:pt x="73691" y="5974"/>
                  </a:cubicBezTo>
                  <a:cubicBezTo>
                    <a:pt x="71415" y="932"/>
                    <a:pt x="65472" y="-1337"/>
                    <a:pt x="60288" y="80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C15CC6F1-2319-424E-612B-93B481A8A4EA}"/>
                </a:ext>
              </a:extLst>
            </p:cNvPr>
            <p:cNvSpPr/>
            <p:nvPr/>
          </p:nvSpPr>
          <p:spPr>
            <a:xfrm>
              <a:off x="4051587" y="5151543"/>
              <a:ext cx="25986" cy="93056"/>
            </a:xfrm>
            <a:custGeom>
              <a:avLst/>
              <a:gdLst>
                <a:gd name="connsiteX0" fmla="*/ 15829 w 25986"/>
                <a:gd name="connsiteY0" fmla="*/ 93056 h 93056"/>
                <a:gd name="connsiteX1" fmla="*/ 16588 w 25986"/>
                <a:gd name="connsiteY1" fmla="*/ 93056 h 93056"/>
                <a:gd name="connsiteX2" fmla="*/ 23542 w 25986"/>
                <a:gd name="connsiteY2" fmla="*/ 89526 h 93056"/>
                <a:gd name="connsiteX3" fmla="*/ 25944 w 25986"/>
                <a:gd name="connsiteY3" fmla="*/ 82215 h 93056"/>
                <a:gd name="connsiteX4" fmla="*/ 20254 w 25986"/>
                <a:gd name="connsiteY4" fmla="*/ 9352 h 93056"/>
                <a:gd name="connsiteX5" fmla="*/ 9380 w 25986"/>
                <a:gd name="connsiteY5" fmla="*/ 24 h 93056"/>
                <a:gd name="connsiteX6" fmla="*/ 24 w 25986"/>
                <a:gd name="connsiteY6" fmla="*/ 10865 h 93056"/>
                <a:gd name="connsiteX7" fmla="*/ 5587 w 25986"/>
                <a:gd name="connsiteY7" fmla="*/ 83728 h 93056"/>
                <a:gd name="connsiteX8" fmla="*/ 5587 w 25986"/>
                <a:gd name="connsiteY8" fmla="*/ 83728 h 93056"/>
                <a:gd name="connsiteX9" fmla="*/ 15702 w 25986"/>
                <a:gd name="connsiteY9" fmla="*/ 93056 h 9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86" h="93056">
                  <a:moveTo>
                    <a:pt x="15829" y="93056"/>
                  </a:moveTo>
                  <a:cubicBezTo>
                    <a:pt x="15829" y="93056"/>
                    <a:pt x="16335" y="93056"/>
                    <a:pt x="16588" y="93056"/>
                  </a:cubicBezTo>
                  <a:cubicBezTo>
                    <a:pt x="19243" y="92804"/>
                    <a:pt x="21772" y="91669"/>
                    <a:pt x="23542" y="89526"/>
                  </a:cubicBezTo>
                  <a:cubicBezTo>
                    <a:pt x="25312" y="87509"/>
                    <a:pt x="26197" y="84862"/>
                    <a:pt x="25944" y="82215"/>
                  </a:cubicBezTo>
                  <a:lnTo>
                    <a:pt x="20254" y="9352"/>
                  </a:lnTo>
                  <a:cubicBezTo>
                    <a:pt x="19875" y="3806"/>
                    <a:pt x="14944" y="-354"/>
                    <a:pt x="9380" y="24"/>
                  </a:cubicBezTo>
                  <a:cubicBezTo>
                    <a:pt x="3817" y="402"/>
                    <a:pt x="-355" y="5318"/>
                    <a:pt x="24" y="10865"/>
                  </a:cubicBezTo>
                  <a:lnTo>
                    <a:pt x="5587" y="83728"/>
                  </a:lnTo>
                  <a:lnTo>
                    <a:pt x="5587" y="83728"/>
                  </a:lnTo>
                  <a:cubicBezTo>
                    <a:pt x="5967" y="89022"/>
                    <a:pt x="10392" y="93056"/>
                    <a:pt x="15702" y="9305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D892DEF-460A-8741-6139-38FC22FB6676}"/>
                </a:ext>
              </a:extLst>
            </p:cNvPr>
            <p:cNvSpPr/>
            <p:nvPr/>
          </p:nvSpPr>
          <p:spPr>
            <a:xfrm>
              <a:off x="4134302" y="5087906"/>
              <a:ext cx="20230" cy="93158"/>
            </a:xfrm>
            <a:custGeom>
              <a:avLst/>
              <a:gdLst>
                <a:gd name="connsiteX0" fmla="*/ 9989 w 20230"/>
                <a:gd name="connsiteY0" fmla="*/ 93158 h 93158"/>
                <a:gd name="connsiteX1" fmla="*/ 17196 w 20230"/>
                <a:gd name="connsiteY1" fmla="*/ 90133 h 93158"/>
                <a:gd name="connsiteX2" fmla="*/ 20230 w 20230"/>
                <a:gd name="connsiteY2" fmla="*/ 82947 h 93158"/>
                <a:gd name="connsiteX3" fmla="*/ 20230 w 20230"/>
                <a:gd name="connsiteY3" fmla="*/ 10085 h 93158"/>
                <a:gd name="connsiteX4" fmla="*/ 10115 w 20230"/>
                <a:gd name="connsiteY4" fmla="*/ 0 h 93158"/>
                <a:gd name="connsiteX5" fmla="*/ 0 w 20230"/>
                <a:gd name="connsiteY5" fmla="*/ 10085 h 93158"/>
                <a:gd name="connsiteX6" fmla="*/ 0 w 20230"/>
                <a:gd name="connsiteY6" fmla="*/ 82947 h 93158"/>
                <a:gd name="connsiteX7" fmla="*/ 2908 w 20230"/>
                <a:gd name="connsiteY7" fmla="*/ 90133 h 93158"/>
                <a:gd name="connsiteX8" fmla="*/ 10115 w 20230"/>
                <a:gd name="connsiteY8" fmla="*/ 93158 h 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30" h="93158">
                  <a:moveTo>
                    <a:pt x="9989" y="93158"/>
                  </a:moveTo>
                  <a:cubicBezTo>
                    <a:pt x="12644" y="93158"/>
                    <a:pt x="15299" y="92150"/>
                    <a:pt x="17196" y="90133"/>
                  </a:cubicBezTo>
                  <a:cubicBezTo>
                    <a:pt x="19092" y="88242"/>
                    <a:pt x="20230" y="85721"/>
                    <a:pt x="20230" y="82947"/>
                  </a:cubicBezTo>
                  <a:lnTo>
                    <a:pt x="20230" y="10085"/>
                  </a:lnTo>
                  <a:cubicBezTo>
                    <a:pt x="20230" y="4538"/>
                    <a:pt x="15678" y="0"/>
                    <a:pt x="10115" y="0"/>
                  </a:cubicBezTo>
                  <a:cubicBezTo>
                    <a:pt x="4552" y="0"/>
                    <a:pt x="0" y="4538"/>
                    <a:pt x="0" y="10085"/>
                  </a:cubicBezTo>
                  <a:lnTo>
                    <a:pt x="0" y="82947"/>
                  </a:lnTo>
                  <a:cubicBezTo>
                    <a:pt x="0" y="85595"/>
                    <a:pt x="1011" y="88242"/>
                    <a:pt x="2908" y="90133"/>
                  </a:cubicBezTo>
                  <a:cubicBezTo>
                    <a:pt x="4805" y="92024"/>
                    <a:pt x="7333" y="93158"/>
                    <a:pt x="10115" y="9315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5A32B99F-6BCD-3055-CFCC-88DC884C4B9B}"/>
                </a:ext>
              </a:extLst>
            </p:cNvPr>
            <p:cNvSpPr/>
            <p:nvPr/>
          </p:nvSpPr>
          <p:spPr>
            <a:xfrm>
              <a:off x="4293445" y="5097190"/>
              <a:ext cx="29707" cy="70764"/>
            </a:xfrm>
            <a:custGeom>
              <a:avLst/>
              <a:gdLst>
                <a:gd name="connsiteX0" fmla="*/ 19517 w 29707"/>
                <a:gd name="connsiteY0" fmla="*/ 70765 h 70764"/>
                <a:gd name="connsiteX1" fmla="*/ 27356 w 29707"/>
                <a:gd name="connsiteY1" fmla="*/ 67109 h 70764"/>
                <a:gd name="connsiteX2" fmla="*/ 29505 w 29707"/>
                <a:gd name="connsiteY2" fmla="*/ 58789 h 70764"/>
                <a:gd name="connsiteX3" fmla="*/ 20149 w 29707"/>
                <a:gd name="connsiteY3" fmla="*/ 8365 h 70764"/>
                <a:gd name="connsiteX4" fmla="*/ 15976 w 29707"/>
                <a:gd name="connsiteY4" fmla="*/ 1810 h 70764"/>
                <a:gd name="connsiteX5" fmla="*/ 8390 w 29707"/>
                <a:gd name="connsiteY5" fmla="*/ 171 h 70764"/>
                <a:gd name="connsiteX6" fmla="*/ 1815 w 29707"/>
                <a:gd name="connsiteY6" fmla="*/ 4331 h 70764"/>
                <a:gd name="connsiteX7" fmla="*/ 171 w 29707"/>
                <a:gd name="connsiteY7" fmla="*/ 11895 h 70764"/>
                <a:gd name="connsiteX8" fmla="*/ 9528 w 29707"/>
                <a:gd name="connsiteY8" fmla="*/ 62318 h 70764"/>
                <a:gd name="connsiteX9" fmla="*/ 19517 w 29707"/>
                <a:gd name="connsiteY9" fmla="*/ 70638 h 7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07" h="70764">
                  <a:moveTo>
                    <a:pt x="19517" y="70765"/>
                  </a:moveTo>
                  <a:cubicBezTo>
                    <a:pt x="22551" y="70765"/>
                    <a:pt x="25333" y="69378"/>
                    <a:pt x="27356" y="67109"/>
                  </a:cubicBezTo>
                  <a:cubicBezTo>
                    <a:pt x="29253" y="64840"/>
                    <a:pt x="30138" y="61814"/>
                    <a:pt x="29505" y="58789"/>
                  </a:cubicBezTo>
                  <a:lnTo>
                    <a:pt x="20149" y="8365"/>
                  </a:lnTo>
                  <a:cubicBezTo>
                    <a:pt x="19643" y="5718"/>
                    <a:pt x="18126" y="3322"/>
                    <a:pt x="15976" y="1810"/>
                  </a:cubicBezTo>
                  <a:cubicBezTo>
                    <a:pt x="13827" y="297"/>
                    <a:pt x="11045" y="-333"/>
                    <a:pt x="8390" y="171"/>
                  </a:cubicBezTo>
                  <a:cubicBezTo>
                    <a:pt x="5735" y="675"/>
                    <a:pt x="3459" y="2188"/>
                    <a:pt x="1815" y="4331"/>
                  </a:cubicBezTo>
                  <a:cubicBezTo>
                    <a:pt x="298" y="6600"/>
                    <a:pt x="-334" y="9247"/>
                    <a:pt x="171" y="11895"/>
                  </a:cubicBezTo>
                  <a:lnTo>
                    <a:pt x="9528" y="62318"/>
                  </a:lnTo>
                  <a:cubicBezTo>
                    <a:pt x="10413" y="67109"/>
                    <a:pt x="14586" y="70638"/>
                    <a:pt x="19517" y="7063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812337DF-2DBF-06E7-6F14-AB03D5C5E21C}"/>
                </a:ext>
              </a:extLst>
            </p:cNvPr>
            <p:cNvSpPr/>
            <p:nvPr/>
          </p:nvSpPr>
          <p:spPr>
            <a:xfrm>
              <a:off x="4434217" y="5375701"/>
              <a:ext cx="20230" cy="78283"/>
            </a:xfrm>
            <a:custGeom>
              <a:avLst/>
              <a:gdLst>
                <a:gd name="connsiteX0" fmla="*/ 9989 w 20230"/>
                <a:gd name="connsiteY0" fmla="*/ 78283 h 78283"/>
                <a:gd name="connsiteX1" fmla="*/ 17196 w 20230"/>
                <a:gd name="connsiteY1" fmla="*/ 75258 h 78283"/>
                <a:gd name="connsiteX2" fmla="*/ 20230 w 20230"/>
                <a:gd name="connsiteY2" fmla="*/ 68072 h 78283"/>
                <a:gd name="connsiteX3" fmla="*/ 20230 w 20230"/>
                <a:gd name="connsiteY3" fmla="*/ 10085 h 78283"/>
                <a:gd name="connsiteX4" fmla="*/ 10115 w 20230"/>
                <a:gd name="connsiteY4" fmla="*/ 0 h 78283"/>
                <a:gd name="connsiteX5" fmla="*/ 0 w 20230"/>
                <a:gd name="connsiteY5" fmla="*/ 10085 h 78283"/>
                <a:gd name="connsiteX6" fmla="*/ 0 w 20230"/>
                <a:gd name="connsiteY6" fmla="*/ 68072 h 78283"/>
                <a:gd name="connsiteX7" fmla="*/ 3035 w 20230"/>
                <a:gd name="connsiteY7" fmla="*/ 75258 h 78283"/>
                <a:gd name="connsiteX8" fmla="*/ 10242 w 20230"/>
                <a:gd name="connsiteY8" fmla="*/ 78283 h 7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30" h="78283">
                  <a:moveTo>
                    <a:pt x="9989" y="78283"/>
                  </a:moveTo>
                  <a:cubicBezTo>
                    <a:pt x="12644" y="78283"/>
                    <a:pt x="15299" y="77275"/>
                    <a:pt x="17196" y="75258"/>
                  </a:cubicBezTo>
                  <a:cubicBezTo>
                    <a:pt x="19092" y="73367"/>
                    <a:pt x="20230" y="70846"/>
                    <a:pt x="20230" y="68072"/>
                  </a:cubicBezTo>
                  <a:lnTo>
                    <a:pt x="20230" y="10085"/>
                  </a:lnTo>
                  <a:cubicBezTo>
                    <a:pt x="20230" y="4538"/>
                    <a:pt x="15679" y="0"/>
                    <a:pt x="10115" y="0"/>
                  </a:cubicBezTo>
                  <a:cubicBezTo>
                    <a:pt x="4552" y="0"/>
                    <a:pt x="0" y="4538"/>
                    <a:pt x="0" y="10085"/>
                  </a:cubicBezTo>
                  <a:lnTo>
                    <a:pt x="0" y="68072"/>
                  </a:lnTo>
                  <a:cubicBezTo>
                    <a:pt x="0" y="70720"/>
                    <a:pt x="1012" y="73367"/>
                    <a:pt x="3035" y="75258"/>
                  </a:cubicBezTo>
                  <a:cubicBezTo>
                    <a:pt x="4931" y="77149"/>
                    <a:pt x="7586" y="78283"/>
                    <a:pt x="10242" y="7828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8046751E-111F-41CE-ACD5-26BC03EBDE4B}"/>
                </a:ext>
              </a:extLst>
            </p:cNvPr>
            <p:cNvSpPr/>
            <p:nvPr/>
          </p:nvSpPr>
          <p:spPr>
            <a:xfrm>
              <a:off x="4261248" y="5607652"/>
              <a:ext cx="20483" cy="58617"/>
            </a:xfrm>
            <a:custGeom>
              <a:avLst/>
              <a:gdLst>
                <a:gd name="connsiteX0" fmla="*/ 10368 w 20483"/>
                <a:gd name="connsiteY0" fmla="*/ 0 h 58617"/>
                <a:gd name="connsiteX1" fmla="*/ 10368 w 20483"/>
                <a:gd name="connsiteY1" fmla="*/ 0 h 58617"/>
                <a:gd name="connsiteX2" fmla="*/ 253 w 20483"/>
                <a:gd name="connsiteY2" fmla="*/ 10085 h 58617"/>
                <a:gd name="connsiteX3" fmla="*/ 0 w 20483"/>
                <a:gd name="connsiteY3" fmla="*/ 58618 h 58617"/>
                <a:gd name="connsiteX4" fmla="*/ 10115 w 20483"/>
                <a:gd name="connsiteY4" fmla="*/ 58618 h 58617"/>
                <a:gd name="connsiteX5" fmla="*/ 20230 w 20483"/>
                <a:gd name="connsiteY5" fmla="*/ 58618 h 58617"/>
                <a:gd name="connsiteX6" fmla="*/ 20483 w 20483"/>
                <a:gd name="connsiteY6" fmla="*/ 10211 h 58617"/>
                <a:gd name="connsiteX7" fmla="*/ 20483 w 20483"/>
                <a:gd name="connsiteY7" fmla="*/ 10211 h 58617"/>
                <a:gd name="connsiteX8" fmla="*/ 10368 w 20483"/>
                <a:gd name="connsiteY8" fmla="*/ 0 h 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83" h="58617">
                  <a:moveTo>
                    <a:pt x="10368" y="0"/>
                  </a:moveTo>
                  <a:lnTo>
                    <a:pt x="10368" y="0"/>
                  </a:lnTo>
                  <a:cubicBezTo>
                    <a:pt x="4805" y="0"/>
                    <a:pt x="253" y="4538"/>
                    <a:pt x="253" y="10085"/>
                  </a:cubicBezTo>
                  <a:lnTo>
                    <a:pt x="0" y="58618"/>
                  </a:lnTo>
                  <a:lnTo>
                    <a:pt x="10115" y="58618"/>
                  </a:lnTo>
                  <a:cubicBezTo>
                    <a:pt x="10115" y="58618"/>
                    <a:pt x="20230" y="58618"/>
                    <a:pt x="20230" y="58618"/>
                  </a:cubicBezTo>
                  <a:lnTo>
                    <a:pt x="20483" y="10211"/>
                  </a:lnTo>
                  <a:lnTo>
                    <a:pt x="20483" y="10211"/>
                  </a:lnTo>
                  <a:cubicBezTo>
                    <a:pt x="20483" y="4664"/>
                    <a:pt x="15931" y="126"/>
                    <a:pt x="1036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B9BE9662-AAE4-32A8-F7D5-9EC7FB8F7E08}"/>
                </a:ext>
              </a:extLst>
            </p:cNvPr>
            <p:cNvSpPr/>
            <p:nvPr/>
          </p:nvSpPr>
          <p:spPr>
            <a:xfrm>
              <a:off x="4263132" y="5830147"/>
              <a:ext cx="23920" cy="82064"/>
            </a:xfrm>
            <a:custGeom>
              <a:avLst/>
              <a:gdLst>
                <a:gd name="connsiteX0" fmla="*/ 9495 w 23920"/>
                <a:gd name="connsiteY0" fmla="*/ 0 h 82064"/>
                <a:gd name="connsiteX1" fmla="*/ 2541 w 23920"/>
                <a:gd name="connsiteY1" fmla="*/ 3404 h 82064"/>
                <a:gd name="connsiteX2" fmla="*/ 12 w 23920"/>
                <a:gd name="connsiteY2" fmla="*/ 10715 h 82064"/>
                <a:gd name="connsiteX3" fmla="*/ 3679 w 23920"/>
                <a:gd name="connsiteY3" fmla="*/ 72484 h 82064"/>
                <a:gd name="connsiteX4" fmla="*/ 3679 w 23920"/>
                <a:gd name="connsiteY4" fmla="*/ 72484 h 82064"/>
                <a:gd name="connsiteX5" fmla="*/ 13794 w 23920"/>
                <a:gd name="connsiteY5" fmla="*/ 82065 h 82064"/>
                <a:gd name="connsiteX6" fmla="*/ 14426 w 23920"/>
                <a:gd name="connsiteY6" fmla="*/ 82065 h 82064"/>
                <a:gd name="connsiteX7" fmla="*/ 14426 w 23920"/>
                <a:gd name="connsiteY7" fmla="*/ 82065 h 82064"/>
                <a:gd name="connsiteX8" fmla="*/ 21380 w 23920"/>
                <a:gd name="connsiteY8" fmla="*/ 78661 h 82064"/>
                <a:gd name="connsiteX9" fmla="*/ 23909 w 23920"/>
                <a:gd name="connsiteY9" fmla="*/ 71350 h 82064"/>
                <a:gd name="connsiteX10" fmla="*/ 20242 w 23920"/>
                <a:gd name="connsiteY10" fmla="*/ 9580 h 82064"/>
                <a:gd name="connsiteX11" fmla="*/ 16828 w 23920"/>
                <a:gd name="connsiteY11" fmla="*/ 2647 h 82064"/>
                <a:gd name="connsiteX12" fmla="*/ 9495 w 23920"/>
                <a:gd name="connsiteY12" fmla="*/ 126 h 8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20" h="82064">
                  <a:moveTo>
                    <a:pt x="9495" y="0"/>
                  </a:moveTo>
                  <a:cubicBezTo>
                    <a:pt x="6840" y="126"/>
                    <a:pt x="4311" y="1387"/>
                    <a:pt x="2541" y="3404"/>
                  </a:cubicBezTo>
                  <a:cubicBezTo>
                    <a:pt x="770" y="5421"/>
                    <a:pt x="-115" y="8068"/>
                    <a:pt x="12" y="10715"/>
                  </a:cubicBezTo>
                  <a:lnTo>
                    <a:pt x="3679" y="72484"/>
                  </a:lnTo>
                  <a:lnTo>
                    <a:pt x="3679" y="72484"/>
                  </a:lnTo>
                  <a:cubicBezTo>
                    <a:pt x="4058" y="77779"/>
                    <a:pt x="8483" y="82065"/>
                    <a:pt x="13794" y="82065"/>
                  </a:cubicBezTo>
                  <a:cubicBezTo>
                    <a:pt x="13920" y="82065"/>
                    <a:pt x="14173" y="82065"/>
                    <a:pt x="14426" y="82065"/>
                  </a:cubicBezTo>
                  <a:lnTo>
                    <a:pt x="14426" y="82065"/>
                  </a:lnTo>
                  <a:cubicBezTo>
                    <a:pt x="17081" y="81939"/>
                    <a:pt x="19610" y="80678"/>
                    <a:pt x="21380" y="78661"/>
                  </a:cubicBezTo>
                  <a:cubicBezTo>
                    <a:pt x="23150" y="76644"/>
                    <a:pt x="24035" y="73997"/>
                    <a:pt x="23909" y="71350"/>
                  </a:cubicBezTo>
                  <a:lnTo>
                    <a:pt x="20242" y="9580"/>
                  </a:lnTo>
                  <a:cubicBezTo>
                    <a:pt x="20116" y="6933"/>
                    <a:pt x="18851" y="4412"/>
                    <a:pt x="16828" y="2647"/>
                  </a:cubicBezTo>
                  <a:cubicBezTo>
                    <a:pt x="14805" y="882"/>
                    <a:pt x="12150" y="-126"/>
                    <a:pt x="9495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7C6F696A-A0EF-AE2A-EC07-4147E6A7520C}"/>
                </a:ext>
              </a:extLst>
            </p:cNvPr>
            <p:cNvSpPr/>
            <p:nvPr/>
          </p:nvSpPr>
          <p:spPr>
            <a:xfrm>
              <a:off x="3895751" y="5497425"/>
              <a:ext cx="35070" cy="89427"/>
            </a:xfrm>
            <a:custGeom>
              <a:avLst/>
              <a:gdLst>
                <a:gd name="connsiteX0" fmla="*/ 15006 w 35070"/>
                <a:gd name="connsiteY0" fmla="*/ 81359 h 89427"/>
                <a:gd name="connsiteX1" fmla="*/ 24869 w 35070"/>
                <a:gd name="connsiteY1" fmla="*/ 89427 h 89427"/>
                <a:gd name="connsiteX2" fmla="*/ 27018 w 35070"/>
                <a:gd name="connsiteY2" fmla="*/ 89175 h 89427"/>
                <a:gd name="connsiteX3" fmla="*/ 34857 w 35070"/>
                <a:gd name="connsiteY3" fmla="*/ 77199 h 89427"/>
                <a:gd name="connsiteX4" fmla="*/ 20064 w 35070"/>
                <a:gd name="connsiteY4" fmla="*/ 7992 h 89427"/>
                <a:gd name="connsiteX5" fmla="*/ 8052 w 35070"/>
                <a:gd name="connsiteY5" fmla="*/ 177 h 89427"/>
                <a:gd name="connsiteX6" fmla="*/ 213 w 35070"/>
                <a:gd name="connsiteY6" fmla="*/ 12152 h 89427"/>
                <a:gd name="connsiteX7" fmla="*/ 15006 w 35070"/>
                <a:gd name="connsiteY7" fmla="*/ 81359 h 8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070" h="89427">
                  <a:moveTo>
                    <a:pt x="15006" y="81359"/>
                  </a:moveTo>
                  <a:cubicBezTo>
                    <a:pt x="16018" y="86023"/>
                    <a:pt x="20190" y="89301"/>
                    <a:pt x="24869" y="89427"/>
                  </a:cubicBezTo>
                  <a:cubicBezTo>
                    <a:pt x="25627" y="89427"/>
                    <a:pt x="26259" y="89427"/>
                    <a:pt x="27018" y="89175"/>
                  </a:cubicBezTo>
                  <a:cubicBezTo>
                    <a:pt x="32455" y="88040"/>
                    <a:pt x="35995" y="82620"/>
                    <a:pt x="34857" y="77199"/>
                  </a:cubicBezTo>
                  <a:lnTo>
                    <a:pt x="20064" y="7992"/>
                  </a:lnTo>
                  <a:cubicBezTo>
                    <a:pt x="18800" y="2572"/>
                    <a:pt x="13489" y="-832"/>
                    <a:pt x="8052" y="177"/>
                  </a:cubicBezTo>
                  <a:cubicBezTo>
                    <a:pt x="2615" y="1311"/>
                    <a:pt x="-925" y="6732"/>
                    <a:pt x="213" y="12152"/>
                  </a:cubicBezTo>
                  <a:lnTo>
                    <a:pt x="15006" y="81359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86EDED5A-7E31-5A6B-3426-C2478EDBAB5F}"/>
                </a:ext>
              </a:extLst>
            </p:cNvPr>
            <p:cNvSpPr/>
            <p:nvPr/>
          </p:nvSpPr>
          <p:spPr>
            <a:xfrm>
              <a:off x="3845345" y="5813208"/>
              <a:ext cx="68963" cy="23998"/>
            </a:xfrm>
            <a:custGeom>
              <a:avLst/>
              <a:gdLst>
                <a:gd name="connsiteX0" fmla="*/ 58078 w 68963"/>
                <a:gd name="connsiteY0" fmla="*/ 23999 h 23998"/>
                <a:gd name="connsiteX1" fmla="*/ 58837 w 68963"/>
                <a:gd name="connsiteY1" fmla="*/ 23999 h 23998"/>
                <a:gd name="connsiteX2" fmla="*/ 68952 w 68963"/>
                <a:gd name="connsiteY2" fmla="*/ 14292 h 23998"/>
                <a:gd name="connsiteX3" fmla="*/ 59596 w 68963"/>
                <a:gd name="connsiteY3" fmla="*/ 3829 h 23998"/>
                <a:gd name="connsiteX4" fmla="*/ 10916 w 68963"/>
                <a:gd name="connsiteY4" fmla="*/ 47 h 23998"/>
                <a:gd name="connsiteX5" fmla="*/ 10916 w 68963"/>
                <a:gd name="connsiteY5" fmla="*/ 47 h 23998"/>
                <a:gd name="connsiteX6" fmla="*/ 3456 w 68963"/>
                <a:gd name="connsiteY6" fmla="*/ 2316 h 23998"/>
                <a:gd name="connsiteX7" fmla="*/ 42 w 68963"/>
                <a:gd name="connsiteY7" fmla="*/ 9250 h 23998"/>
                <a:gd name="connsiteX8" fmla="*/ 2445 w 68963"/>
                <a:gd name="connsiteY8" fmla="*/ 16561 h 23998"/>
                <a:gd name="connsiteX9" fmla="*/ 9399 w 68963"/>
                <a:gd name="connsiteY9" fmla="*/ 20091 h 23998"/>
                <a:gd name="connsiteX10" fmla="*/ 58205 w 68963"/>
                <a:gd name="connsiteY10" fmla="*/ 23873 h 2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63" h="23998">
                  <a:moveTo>
                    <a:pt x="58078" y="23999"/>
                  </a:moveTo>
                  <a:cubicBezTo>
                    <a:pt x="58078" y="23999"/>
                    <a:pt x="58584" y="23999"/>
                    <a:pt x="58837" y="23999"/>
                  </a:cubicBezTo>
                  <a:cubicBezTo>
                    <a:pt x="64274" y="23999"/>
                    <a:pt x="68699" y="19713"/>
                    <a:pt x="68952" y="14292"/>
                  </a:cubicBezTo>
                  <a:cubicBezTo>
                    <a:pt x="69205" y="8871"/>
                    <a:pt x="65033" y="4207"/>
                    <a:pt x="59596" y="3829"/>
                  </a:cubicBezTo>
                  <a:lnTo>
                    <a:pt x="10916" y="47"/>
                  </a:lnTo>
                  <a:lnTo>
                    <a:pt x="10916" y="47"/>
                  </a:lnTo>
                  <a:cubicBezTo>
                    <a:pt x="8261" y="-205"/>
                    <a:pt x="5479" y="552"/>
                    <a:pt x="3456" y="2316"/>
                  </a:cubicBezTo>
                  <a:cubicBezTo>
                    <a:pt x="1433" y="4081"/>
                    <a:pt x="169" y="6602"/>
                    <a:pt x="42" y="9250"/>
                  </a:cubicBezTo>
                  <a:cubicBezTo>
                    <a:pt x="-210" y="11897"/>
                    <a:pt x="675" y="14544"/>
                    <a:pt x="2445" y="16561"/>
                  </a:cubicBezTo>
                  <a:cubicBezTo>
                    <a:pt x="4215" y="18578"/>
                    <a:pt x="6617" y="19839"/>
                    <a:pt x="9399" y="20091"/>
                  </a:cubicBezTo>
                  <a:lnTo>
                    <a:pt x="58205" y="23873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26608F29-C39E-6BBA-DF8C-7E7FB9E22B35}"/>
                </a:ext>
              </a:extLst>
            </p:cNvPr>
            <p:cNvSpPr/>
            <p:nvPr/>
          </p:nvSpPr>
          <p:spPr>
            <a:xfrm>
              <a:off x="4300913" y="6132962"/>
              <a:ext cx="67156" cy="44460"/>
            </a:xfrm>
            <a:custGeom>
              <a:avLst/>
              <a:gdLst>
                <a:gd name="connsiteX0" fmla="*/ 61739 w 67156"/>
                <a:gd name="connsiteY0" fmla="*/ 25445 h 44460"/>
                <a:gd name="connsiteX1" fmla="*/ 14830 w 67156"/>
                <a:gd name="connsiteY1" fmla="*/ 1115 h 44460"/>
                <a:gd name="connsiteX2" fmla="*/ 1174 w 67156"/>
                <a:gd name="connsiteY2" fmla="*/ 5401 h 44460"/>
                <a:gd name="connsiteX3" fmla="*/ 5473 w 67156"/>
                <a:gd name="connsiteY3" fmla="*/ 19016 h 44460"/>
                <a:gd name="connsiteX4" fmla="*/ 52382 w 67156"/>
                <a:gd name="connsiteY4" fmla="*/ 43345 h 44460"/>
                <a:gd name="connsiteX5" fmla="*/ 52382 w 67156"/>
                <a:gd name="connsiteY5" fmla="*/ 43345 h 44460"/>
                <a:gd name="connsiteX6" fmla="*/ 66038 w 67156"/>
                <a:gd name="connsiteY6" fmla="*/ 39059 h 44460"/>
                <a:gd name="connsiteX7" fmla="*/ 61739 w 67156"/>
                <a:gd name="connsiteY7" fmla="*/ 25445 h 4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156" h="44460">
                  <a:moveTo>
                    <a:pt x="61739" y="25445"/>
                  </a:moveTo>
                  <a:lnTo>
                    <a:pt x="14830" y="1115"/>
                  </a:lnTo>
                  <a:cubicBezTo>
                    <a:pt x="9899" y="-1406"/>
                    <a:pt x="3703" y="485"/>
                    <a:pt x="1174" y="5401"/>
                  </a:cubicBezTo>
                  <a:cubicBezTo>
                    <a:pt x="-1481" y="10318"/>
                    <a:pt x="542" y="16495"/>
                    <a:pt x="5473" y="19016"/>
                  </a:cubicBezTo>
                  <a:lnTo>
                    <a:pt x="52382" y="43345"/>
                  </a:lnTo>
                  <a:lnTo>
                    <a:pt x="52382" y="43345"/>
                  </a:lnTo>
                  <a:cubicBezTo>
                    <a:pt x="57314" y="45866"/>
                    <a:pt x="63509" y="43976"/>
                    <a:pt x="66038" y="39059"/>
                  </a:cubicBezTo>
                  <a:cubicBezTo>
                    <a:pt x="68567" y="34143"/>
                    <a:pt x="66670" y="27966"/>
                    <a:pt x="61739" y="2544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B5BB08C9-100B-C690-E890-06E3227AA0BD}"/>
                </a:ext>
              </a:extLst>
            </p:cNvPr>
            <p:cNvSpPr/>
            <p:nvPr/>
          </p:nvSpPr>
          <p:spPr>
            <a:xfrm>
              <a:off x="4400455" y="6067476"/>
              <a:ext cx="61589" cy="22102"/>
            </a:xfrm>
            <a:custGeom>
              <a:avLst/>
              <a:gdLst>
                <a:gd name="connsiteX0" fmla="*/ 50831 w 61589"/>
                <a:gd name="connsiteY0" fmla="*/ 42 h 22102"/>
                <a:gd name="connsiteX1" fmla="*/ 9612 w 61589"/>
                <a:gd name="connsiteY1" fmla="*/ 1933 h 22102"/>
                <a:gd name="connsiteX2" fmla="*/ 3 w 61589"/>
                <a:gd name="connsiteY2" fmla="*/ 12270 h 22102"/>
                <a:gd name="connsiteX3" fmla="*/ 10118 w 61589"/>
                <a:gd name="connsiteY3" fmla="*/ 22103 h 22102"/>
                <a:gd name="connsiteX4" fmla="*/ 10624 w 61589"/>
                <a:gd name="connsiteY4" fmla="*/ 22103 h 22102"/>
                <a:gd name="connsiteX5" fmla="*/ 51843 w 61589"/>
                <a:gd name="connsiteY5" fmla="*/ 20212 h 22102"/>
                <a:gd name="connsiteX6" fmla="*/ 51843 w 61589"/>
                <a:gd name="connsiteY6" fmla="*/ 20212 h 22102"/>
                <a:gd name="connsiteX7" fmla="*/ 58924 w 61589"/>
                <a:gd name="connsiteY7" fmla="*/ 16934 h 22102"/>
                <a:gd name="connsiteX8" fmla="*/ 61579 w 61589"/>
                <a:gd name="connsiteY8" fmla="*/ 9623 h 22102"/>
                <a:gd name="connsiteX9" fmla="*/ 58291 w 61589"/>
                <a:gd name="connsiteY9" fmla="*/ 2563 h 22102"/>
                <a:gd name="connsiteX10" fmla="*/ 50958 w 61589"/>
                <a:gd name="connsiteY10" fmla="*/ 42 h 2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589" h="22102">
                  <a:moveTo>
                    <a:pt x="50831" y="42"/>
                  </a:moveTo>
                  <a:lnTo>
                    <a:pt x="9612" y="1933"/>
                  </a:lnTo>
                  <a:cubicBezTo>
                    <a:pt x="4175" y="2185"/>
                    <a:pt x="-124" y="6723"/>
                    <a:pt x="3" y="12270"/>
                  </a:cubicBezTo>
                  <a:cubicBezTo>
                    <a:pt x="129" y="17817"/>
                    <a:pt x="4555" y="22103"/>
                    <a:pt x="10118" y="22103"/>
                  </a:cubicBezTo>
                  <a:lnTo>
                    <a:pt x="10624" y="22103"/>
                  </a:lnTo>
                  <a:cubicBezTo>
                    <a:pt x="10624" y="22103"/>
                    <a:pt x="51843" y="20212"/>
                    <a:pt x="51843" y="20212"/>
                  </a:cubicBezTo>
                  <a:lnTo>
                    <a:pt x="51843" y="20212"/>
                  </a:lnTo>
                  <a:cubicBezTo>
                    <a:pt x="54498" y="20086"/>
                    <a:pt x="57027" y="18825"/>
                    <a:pt x="58924" y="16934"/>
                  </a:cubicBezTo>
                  <a:cubicBezTo>
                    <a:pt x="60694" y="14917"/>
                    <a:pt x="61705" y="12396"/>
                    <a:pt x="61579" y="9623"/>
                  </a:cubicBezTo>
                  <a:cubicBezTo>
                    <a:pt x="61579" y="6849"/>
                    <a:pt x="60314" y="4328"/>
                    <a:pt x="58291" y="2563"/>
                  </a:cubicBezTo>
                  <a:cubicBezTo>
                    <a:pt x="56268" y="673"/>
                    <a:pt x="53613" y="-210"/>
                    <a:pt x="50958" y="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B3AFE25F-0CEB-0C9C-D4FC-5BB07B174189}"/>
                </a:ext>
              </a:extLst>
            </p:cNvPr>
            <p:cNvSpPr/>
            <p:nvPr/>
          </p:nvSpPr>
          <p:spPr>
            <a:xfrm>
              <a:off x="4475446" y="5884179"/>
              <a:ext cx="48338" cy="55813"/>
            </a:xfrm>
            <a:custGeom>
              <a:avLst/>
              <a:gdLst>
                <a:gd name="connsiteX0" fmla="*/ 3784 w 48338"/>
                <a:gd name="connsiteY0" fmla="*/ 53623 h 55813"/>
                <a:gd name="connsiteX1" fmla="*/ 11244 w 48338"/>
                <a:gd name="connsiteY1" fmla="*/ 55766 h 55813"/>
                <a:gd name="connsiteX2" fmla="*/ 18072 w 48338"/>
                <a:gd name="connsiteY2" fmla="*/ 51984 h 55813"/>
                <a:gd name="connsiteX3" fmla="*/ 46141 w 48338"/>
                <a:gd name="connsiteY3" fmla="*/ 16435 h 55813"/>
                <a:gd name="connsiteX4" fmla="*/ 46141 w 48338"/>
                <a:gd name="connsiteY4" fmla="*/ 16435 h 55813"/>
                <a:gd name="connsiteX5" fmla="*/ 48291 w 48338"/>
                <a:gd name="connsiteY5" fmla="*/ 8998 h 55813"/>
                <a:gd name="connsiteX6" fmla="*/ 44498 w 48338"/>
                <a:gd name="connsiteY6" fmla="*/ 2191 h 55813"/>
                <a:gd name="connsiteX7" fmla="*/ 37038 w 48338"/>
                <a:gd name="connsiteY7" fmla="*/ 48 h 55813"/>
                <a:gd name="connsiteX8" fmla="*/ 30210 w 48338"/>
                <a:gd name="connsiteY8" fmla="*/ 3829 h 55813"/>
                <a:gd name="connsiteX9" fmla="*/ 2140 w 48338"/>
                <a:gd name="connsiteY9" fmla="*/ 39378 h 55813"/>
                <a:gd name="connsiteX10" fmla="*/ 2140 w 48338"/>
                <a:gd name="connsiteY10" fmla="*/ 39378 h 55813"/>
                <a:gd name="connsiteX11" fmla="*/ 3784 w 48338"/>
                <a:gd name="connsiteY11" fmla="*/ 53623 h 5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38" h="55813">
                  <a:moveTo>
                    <a:pt x="3784" y="53623"/>
                  </a:moveTo>
                  <a:cubicBezTo>
                    <a:pt x="5934" y="55262"/>
                    <a:pt x="8589" y="56018"/>
                    <a:pt x="11244" y="55766"/>
                  </a:cubicBezTo>
                  <a:cubicBezTo>
                    <a:pt x="13899" y="55388"/>
                    <a:pt x="16302" y="54127"/>
                    <a:pt x="18072" y="51984"/>
                  </a:cubicBezTo>
                  <a:lnTo>
                    <a:pt x="46141" y="16435"/>
                  </a:lnTo>
                  <a:lnTo>
                    <a:pt x="46141" y="16435"/>
                  </a:lnTo>
                  <a:cubicBezTo>
                    <a:pt x="47785" y="14292"/>
                    <a:pt x="48544" y="11645"/>
                    <a:pt x="48291" y="8998"/>
                  </a:cubicBezTo>
                  <a:cubicBezTo>
                    <a:pt x="48038" y="6351"/>
                    <a:pt x="46647" y="3955"/>
                    <a:pt x="44498" y="2191"/>
                  </a:cubicBezTo>
                  <a:cubicBezTo>
                    <a:pt x="42348" y="552"/>
                    <a:pt x="39693" y="-205"/>
                    <a:pt x="37038" y="48"/>
                  </a:cubicBezTo>
                  <a:cubicBezTo>
                    <a:pt x="34382" y="300"/>
                    <a:pt x="31980" y="1686"/>
                    <a:pt x="30210" y="3829"/>
                  </a:cubicBezTo>
                  <a:lnTo>
                    <a:pt x="2140" y="39378"/>
                  </a:lnTo>
                  <a:lnTo>
                    <a:pt x="2140" y="39378"/>
                  </a:lnTo>
                  <a:cubicBezTo>
                    <a:pt x="-1274" y="43790"/>
                    <a:pt x="-515" y="50093"/>
                    <a:pt x="3784" y="5362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1C12835E-8DEB-E9ED-BBAE-E00F5ADC872F}"/>
                </a:ext>
              </a:extLst>
            </p:cNvPr>
            <p:cNvSpPr/>
            <p:nvPr/>
          </p:nvSpPr>
          <p:spPr>
            <a:xfrm>
              <a:off x="4360880" y="5194299"/>
              <a:ext cx="31613" cy="93159"/>
            </a:xfrm>
            <a:custGeom>
              <a:avLst/>
              <a:gdLst>
                <a:gd name="connsiteX0" fmla="*/ 8726 w 31613"/>
                <a:gd name="connsiteY0" fmla="*/ 93160 h 93159"/>
                <a:gd name="connsiteX1" fmla="*/ 10243 w 31613"/>
                <a:gd name="connsiteY1" fmla="*/ 93160 h 93159"/>
                <a:gd name="connsiteX2" fmla="*/ 20232 w 31613"/>
                <a:gd name="connsiteY2" fmla="*/ 84588 h 93159"/>
                <a:gd name="connsiteX3" fmla="*/ 31485 w 31613"/>
                <a:gd name="connsiteY3" fmla="*/ 11725 h 93159"/>
                <a:gd name="connsiteX4" fmla="*/ 23014 w 31613"/>
                <a:gd name="connsiteY4" fmla="*/ 128 h 93159"/>
                <a:gd name="connsiteX5" fmla="*/ 11381 w 31613"/>
                <a:gd name="connsiteY5" fmla="*/ 8574 h 93159"/>
                <a:gd name="connsiteX6" fmla="*/ 128 w 31613"/>
                <a:gd name="connsiteY6" fmla="*/ 81436 h 93159"/>
                <a:gd name="connsiteX7" fmla="*/ 8600 w 31613"/>
                <a:gd name="connsiteY7" fmla="*/ 93034 h 9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3" h="93159">
                  <a:moveTo>
                    <a:pt x="8726" y="93160"/>
                  </a:moveTo>
                  <a:cubicBezTo>
                    <a:pt x="8726" y="93160"/>
                    <a:pt x="9738" y="93160"/>
                    <a:pt x="10243" y="93160"/>
                  </a:cubicBezTo>
                  <a:cubicBezTo>
                    <a:pt x="15301" y="93160"/>
                    <a:pt x="19474" y="89504"/>
                    <a:pt x="20232" y="84588"/>
                  </a:cubicBezTo>
                  <a:lnTo>
                    <a:pt x="31485" y="11725"/>
                  </a:lnTo>
                  <a:cubicBezTo>
                    <a:pt x="32370" y="6179"/>
                    <a:pt x="28577" y="1010"/>
                    <a:pt x="23014" y="128"/>
                  </a:cubicBezTo>
                  <a:cubicBezTo>
                    <a:pt x="17450" y="-755"/>
                    <a:pt x="12266" y="3027"/>
                    <a:pt x="11381" y="8574"/>
                  </a:cubicBezTo>
                  <a:lnTo>
                    <a:pt x="128" y="81436"/>
                  </a:lnTo>
                  <a:cubicBezTo>
                    <a:pt x="-757" y="86983"/>
                    <a:pt x="3036" y="92152"/>
                    <a:pt x="8600" y="9303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C46818A1-5467-A432-4BDF-28EAC81D32AC}"/>
                </a:ext>
              </a:extLst>
            </p:cNvPr>
            <p:cNvSpPr/>
            <p:nvPr/>
          </p:nvSpPr>
          <p:spPr>
            <a:xfrm>
              <a:off x="3963435" y="5215034"/>
              <a:ext cx="37287" cy="76333"/>
            </a:xfrm>
            <a:custGeom>
              <a:avLst/>
              <a:gdLst>
                <a:gd name="connsiteX0" fmla="*/ 7254 w 37287"/>
                <a:gd name="connsiteY0" fmla="*/ 75829 h 76333"/>
                <a:gd name="connsiteX1" fmla="*/ 10163 w 37287"/>
                <a:gd name="connsiteY1" fmla="*/ 76333 h 76333"/>
                <a:gd name="connsiteX2" fmla="*/ 19898 w 37287"/>
                <a:gd name="connsiteY2" fmla="*/ 69148 h 76333"/>
                <a:gd name="connsiteX3" fmla="*/ 36841 w 37287"/>
                <a:gd name="connsiteY3" fmla="*/ 13051 h 76333"/>
                <a:gd name="connsiteX4" fmla="*/ 36841 w 37287"/>
                <a:gd name="connsiteY4" fmla="*/ 13051 h 76333"/>
                <a:gd name="connsiteX5" fmla="*/ 30014 w 37287"/>
                <a:gd name="connsiteY5" fmla="*/ 445 h 76333"/>
                <a:gd name="connsiteX6" fmla="*/ 17370 w 37287"/>
                <a:gd name="connsiteY6" fmla="*/ 7252 h 76333"/>
                <a:gd name="connsiteX7" fmla="*/ 427 w 37287"/>
                <a:gd name="connsiteY7" fmla="*/ 63349 h 76333"/>
                <a:gd name="connsiteX8" fmla="*/ 1185 w 37287"/>
                <a:gd name="connsiteY8" fmla="*/ 71039 h 76333"/>
                <a:gd name="connsiteX9" fmla="*/ 7254 w 37287"/>
                <a:gd name="connsiteY9" fmla="*/ 75955 h 7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87" h="76333">
                  <a:moveTo>
                    <a:pt x="7254" y="75829"/>
                  </a:moveTo>
                  <a:cubicBezTo>
                    <a:pt x="8266" y="76081"/>
                    <a:pt x="9151" y="76333"/>
                    <a:pt x="10163" y="76333"/>
                  </a:cubicBezTo>
                  <a:cubicBezTo>
                    <a:pt x="14588" y="76333"/>
                    <a:pt x="18634" y="73434"/>
                    <a:pt x="19898" y="69148"/>
                  </a:cubicBezTo>
                  <a:lnTo>
                    <a:pt x="36841" y="13051"/>
                  </a:lnTo>
                  <a:lnTo>
                    <a:pt x="36841" y="13051"/>
                  </a:lnTo>
                  <a:cubicBezTo>
                    <a:pt x="38485" y="7630"/>
                    <a:pt x="35451" y="2084"/>
                    <a:pt x="30014" y="445"/>
                  </a:cubicBezTo>
                  <a:cubicBezTo>
                    <a:pt x="24703" y="-1194"/>
                    <a:pt x="19013" y="1832"/>
                    <a:pt x="17370" y="7252"/>
                  </a:cubicBezTo>
                  <a:lnTo>
                    <a:pt x="427" y="63349"/>
                  </a:lnTo>
                  <a:cubicBezTo>
                    <a:pt x="-332" y="65870"/>
                    <a:pt x="-79" y="68643"/>
                    <a:pt x="1185" y="71039"/>
                  </a:cubicBezTo>
                  <a:cubicBezTo>
                    <a:pt x="2450" y="73434"/>
                    <a:pt x="4599" y="75199"/>
                    <a:pt x="7254" y="7595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F4982199-A316-7522-3EC2-4125D7FA2FA6}"/>
                </a:ext>
              </a:extLst>
            </p:cNvPr>
            <p:cNvSpPr/>
            <p:nvPr/>
          </p:nvSpPr>
          <p:spPr>
            <a:xfrm>
              <a:off x="3429179" y="5557013"/>
              <a:ext cx="468531" cy="866372"/>
            </a:xfrm>
            <a:custGeom>
              <a:avLst/>
              <a:gdLst>
                <a:gd name="connsiteX0" fmla="*/ 30188 w 468531"/>
                <a:gd name="connsiteY0" fmla="*/ 302128 h 866372"/>
                <a:gd name="connsiteX1" fmla="*/ 71408 w 468531"/>
                <a:gd name="connsiteY1" fmla="*/ 155142 h 866372"/>
                <a:gd name="connsiteX2" fmla="*/ 166490 w 468531"/>
                <a:gd name="connsiteY2" fmla="*/ 40302 h 866372"/>
                <a:gd name="connsiteX3" fmla="*/ 261446 w 468531"/>
                <a:gd name="connsiteY3" fmla="*/ 11938 h 866372"/>
                <a:gd name="connsiteX4" fmla="*/ 309493 w 468531"/>
                <a:gd name="connsiteY4" fmla="*/ 19754 h 866372"/>
                <a:gd name="connsiteX5" fmla="*/ 312401 w 468531"/>
                <a:gd name="connsiteY5" fmla="*/ 20006 h 866372"/>
                <a:gd name="connsiteX6" fmla="*/ 312528 w 468531"/>
                <a:gd name="connsiteY6" fmla="*/ 20006 h 866372"/>
                <a:gd name="connsiteX7" fmla="*/ 374610 w 468531"/>
                <a:gd name="connsiteY7" fmla="*/ 116190 h 866372"/>
                <a:gd name="connsiteX8" fmla="*/ 374610 w 468531"/>
                <a:gd name="connsiteY8" fmla="*/ 116190 h 866372"/>
                <a:gd name="connsiteX9" fmla="*/ 453508 w 468531"/>
                <a:gd name="connsiteY9" fmla="*/ 434995 h 866372"/>
                <a:gd name="connsiteX10" fmla="*/ 423289 w 468531"/>
                <a:gd name="connsiteY10" fmla="*/ 660391 h 866372"/>
                <a:gd name="connsiteX11" fmla="*/ 367276 w 468531"/>
                <a:gd name="connsiteY11" fmla="*/ 723925 h 866372"/>
                <a:gd name="connsiteX12" fmla="*/ 367276 w 468531"/>
                <a:gd name="connsiteY12" fmla="*/ 723925 h 866372"/>
                <a:gd name="connsiteX13" fmla="*/ 296723 w 468531"/>
                <a:gd name="connsiteY13" fmla="*/ 733631 h 866372"/>
                <a:gd name="connsiteX14" fmla="*/ 258918 w 468531"/>
                <a:gd name="connsiteY14" fmla="*/ 731614 h 866372"/>
                <a:gd name="connsiteX15" fmla="*/ 253101 w 468531"/>
                <a:gd name="connsiteY15" fmla="*/ 605933 h 866372"/>
                <a:gd name="connsiteX16" fmla="*/ 253101 w 468531"/>
                <a:gd name="connsiteY16" fmla="*/ 605933 h 866372"/>
                <a:gd name="connsiteX17" fmla="*/ 405840 w 468531"/>
                <a:gd name="connsiteY17" fmla="*/ 526515 h 866372"/>
                <a:gd name="connsiteX18" fmla="*/ 406093 w 468531"/>
                <a:gd name="connsiteY18" fmla="*/ 517691 h 866372"/>
                <a:gd name="connsiteX19" fmla="*/ 397242 w 468531"/>
                <a:gd name="connsiteY19" fmla="*/ 517439 h 866372"/>
                <a:gd name="connsiteX20" fmla="*/ 252722 w 468531"/>
                <a:gd name="connsiteY20" fmla="*/ 593201 h 866372"/>
                <a:gd name="connsiteX21" fmla="*/ 249687 w 468531"/>
                <a:gd name="connsiteY21" fmla="*/ 467897 h 866372"/>
                <a:gd name="connsiteX22" fmla="*/ 387254 w 468531"/>
                <a:gd name="connsiteY22" fmla="*/ 384193 h 866372"/>
                <a:gd name="connsiteX23" fmla="*/ 386495 w 468531"/>
                <a:gd name="connsiteY23" fmla="*/ 375369 h 866372"/>
                <a:gd name="connsiteX24" fmla="*/ 377644 w 468531"/>
                <a:gd name="connsiteY24" fmla="*/ 376125 h 866372"/>
                <a:gd name="connsiteX25" fmla="*/ 249561 w 468531"/>
                <a:gd name="connsiteY25" fmla="*/ 455039 h 866372"/>
                <a:gd name="connsiteX26" fmla="*/ 249308 w 468531"/>
                <a:gd name="connsiteY26" fmla="*/ 338055 h 866372"/>
                <a:gd name="connsiteX27" fmla="*/ 249308 w 468531"/>
                <a:gd name="connsiteY27" fmla="*/ 338055 h 866372"/>
                <a:gd name="connsiteX28" fmla="*/ 331367 w 468531"/>
                <a:gd name="connsiteY28" fmla="*/ 269479 h 866372"/>
                <a:gd name="connsiteX29" fmla="*/ 329218 w 468531"/>
                <a:gd name="connsiteY29" fmla="*/ 260907 h 866372"/>
                <a:gd name="connsiteX30" fmla="*/ 320620 w 468531"/>
                <a:gd name="connsiteY30" fmla="*/ 262924 h 866372"/>
                <a:gd name="connsiteX31" fmla="*/ 249435 w 468531"/>
                <a:gd name="connsiteY31" fmla="*/ 324315 h 866372"/>
                <a:gd name="connsiteX32" fmla="*/ 249940 w 468531"/>
                <a:gd name="connsiteY32" fmla="*/ 276034 h 866372"/>
                <a:gd name="connsiteX33" fmla="*/ 248170 w 468531"/>
                <a:gd name="connsiteY33" fmla="*/ 271622 h 866372"/>
                <a:gd name="connsiteX34" fmla="*/ 243745 w 468531"/>
                <a:gd name="connsiteY34" fmla="*/ 269731 h 866372"/>
                <a:gd name="connsiteX35" fmla="*/ 237423 w 468531"/>
                <a:gd name="connsiteY35" fmla="*/ 275908 h 866372"/>
                <a:gd name="connsiteX36" fmla="*/ 236538 w 468531"/>
                <a:gd name="connsiteY36" fmla="*/ 392891 h 866372"/>
                <a:gd name="connsiteX37" fmla="*/ 121351 w 468531"/>
                <a:gd name="connsiteY37" fmla="*/ 298725 h 866372"/>
                <a:gd name="connsiteX38" fmla="*/ 117811 w 468531"/>
                <a:gd name="connsiteY38" fmla="*/ 295447 h 866372"/>
                <a:gd name="connsiteX39" fmla="*/ 113006 w 468531"/>
                <a:gd name="connsiteY39" fmla="*/ 295699 h 866372"/>
                <a:gd name="connsiteX40" fmla="*/ 109845 w 468531"/>
                <a:gd name="connsiteY40" fmla="*/ 299229 h 866372"/>
                <a:gd name="connsiteX41" fmla="*/ 110098 w 468531"/>
                <a:gd name="connsiteY41" fmla="*/ 304019 h 866372"/>
                <a:gd name="connsiteX42" fmla="*/ 236664 w 468531"/>
                <a:gd name="connsiteY42" fmla="*/ 405876 h 866372"/>
                <a:gd name="connsiteX43" fmla="*/ 238814 w 468531"/>
                <a:gd name="connsiteY43" fmla="*/ 544920 h 866372"/>
                <a:gd name="connsiteX44" fmla="*/ 106684 w 468531"/>
                <a:gd name="connsiteY44" fmla="*/ 470418 h 866372"/>
                <a:gd name="connsiteX45" fmla="*/ 97833 w 468531"/>
                <a:gd name="connsiteY45" fmla="*/ 471175 h 866372"/>
                <a:gd name="connsiteX46" fmla="*/ 98592 w 468531"/>
                <a:gd name="connsiteY46" fmla="*/ 479999 h 866372"/>
                <a:gd name="connsiteX47" fmla="*/ 239193 w 468531"/>
                <a:gd name="connsiteY47" fmla="*/ 557652 h 866372"/>
                <a:gd name="connsiteX48" fmla="*/ 246526 w 468531"/>
                <a:gd name="connsiteY48" fmla="*/ 730606 h 866372"/>
                <a:gd name="connsiteX49" fmla="*/ 246526 w 468531"/>
                <a:gd name="connsiteY49" fmla="*/ 730606 h 866372"/>
                <a:gd name="connsiteX50" fmla="*/ 122110 w 468531"/>
                <a:gd name="connsiteY50" fmla="*/ 712327 h 866372"/>
                <a:gd name="connsiteX51" fmla="*/ 45740 w 468531"/>
                <a:gd name="connsiteY51" fmla="*/ 675140 h 866372"/>
                <a:gd name="connsiteX52" fmla="*/ 45740 w 468531"/>
                <a:gd name="connsiteY52" fmla="*/ 675140 h 866372"/>
                <a:gd name="connsiteX53" fmla="*/ 26648 w 468531"/>
                <a:gd name="connsiteY53" fmla="*/ 626228 h 866372"/>
                <a:gd name="connsiteX54" fmla="*/ 30188 w 468531"/>
                <a:gd name="connsiteY54" fmla="*/ 302128 h 866372"/>
                <a:gd name="connsiteX55" fmla="*/ 30188 w 468531"/>
                <a:gd name="connsiteY55" fmla="*/ 302128 h 866372"/>
                <a:gd name="connsiteX56" fmla="*/ 35752 w 468531"/>
                <a:gd name="connsiteY56" fmla="*/ 682829 h 866372"/>
                <a:gd name="connsiteX57" fmla="*/ 119328 w 468531"/>
                <a:gd name="connsiteY57" fmla="*/ 724681 h 866372"/>
                <a:gd name="connsiteX58" fmla="*/ 247159 w 468531"/>
                <a:gd name="connsiteY58" fmla="*/ 743338 h 866372"/>
                <a:gd name="connsiteX59" fmla="*/ 254998 w 468531"/>
                <a:gd name="connsiteY59" fmla="*/ 860574 h 866372"/>
                <a:gd name="connsiteX60" fmla="*/ 261193 w 468531"/>
                <a:gd name="connsiteY60" fmla="*/ 866372 h 866372"/>
                <a:gd name="connsiteX61" fmla="*/ 261699 w 468531"/>
                <a:gd name="connsiteY61" fmla="*/ 866372 h 866372"/>
                <a:gd name="connsiteX62" fmla="*/ 265998 w 468531"/>
                <a:gd name="connsiteY62" fmla="*/ 864229 h 866372"/>
                <a:gd name="connsiteX63" fmla="*/ 267515 w 468531"/>
                <a:gd name="connsiteY63" fmla="*/ 859691 h 866372"/>
                <a:gd name="connsiteX64" fmla="*/ 259803 w 468531"/>
                <a:gd name="connsiteY64" fmla="*/ 744346 h 866372"/>
                <a:gd name="connsiteX65" fmla="*/ 296470 w 468531"/>
                <a:gd name="connsiteY65" fmla="*/ 746363 h 866372"/>
                <a:gd name="connsiteX66" fmla="*/ 310884 w 468531"/>
                <a:gd name="connsiteY66" fmla="*/ 746616 h 866372"/>
                <a:gd name="connsiteX67" fmla="*/ 310884 w 468531"/>
                <a:gd name="connsiteY67" fmla="*/ 746616 h 866372"/>
                <a:gd name="connsiteX68" fmla="*/ 372713 w 468531"/>
                <a:gd name="connsiteY68" fmla="*/ 735522 h 866372"/>
                <a:gd name="connsiteX69" fmla="*/ 434669 w 468531"/>
                <a:gd name="connsiteY69" fmla="*/ 666063 h 866372"/>
                <a:gd name="connsiteX70" fmla="*/ 466026 w 468531"/>
                <a:gd name="connsiteY70" fmla="*/ 434365 h 866372"/>
                <a:gd name="connsiteX71" fmla="*/ 386116 w 468531"/>
                <a:gd name="connsiteY71" fmla="*/ 111526 h 866372"/>
                <a:gd name="connsiteX72" fmla="*/ 321632 w 468531"/>
                <a:gd name="connsiteY72" fmla="*/ 11560 h 866372"/>
                <a:gd name="connsiteX73" fmla="*/ 321632 w 468531"/>
                <a:gd name="connsiteY73" fmla="*/ 11308 h 866372"/>
                <a:gd name="connsiteX74" fmla="*/ 312149 w 468531"/>
                <a:gd name="connsiteY74" fmla="*/ 7778 h 866372"/>
                <a:gd name="connsiteX75" fmla="*/ 159789 w 468531"/>
                <a:gd name="connsiteY75" fmla="*/ 29965 h 866372"/>
                <a:gd name="connsiteX76" fmla="*/ 60028 w 468531"/>
                <a:gd name="connsiteY76" fmla="*/ 150226 h 866372"/>
                <a:gd name="connsiteX77" fmla="*/ 17797 w 468531"/>
                <a:gd name="connsiteY77" fmla="*/ 300237 h 866372"/>
                <a:gd name="connsiteX78" fmla="*/ 14257 w 468531"/>
                <a:gd name="connsiteY78" fmla="*/ 629128 h 866372"/>
                <a:gd name="connsiteX79" fmla="*/ 35752 w 468531"/>
                <a:gd name="connsiteY79" fmla="*/ 683081 h 866372"/>
                <a:gd name="connsiteX80" fmla="*/ 35752 w 468531"/>
                <a:gd name="connsiteY80" fmla="*/ 683081 h 86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68531" h="866372">
                  <a:moveTo>
                    <a:pt x="30188" y="302128"/>
                  </a:moveTo>
                  <a:cubicBezTo>
                    <a:pt x="37648" y="251578"/>
                    <a:pt x="51430" y="202289"/>
                    <a:pt x="71408" y="155142"/>
                  </a:cubicBezTo>
                  <a:cubicBezTo>
                    <a:pt x="91259" y="108500"/>
                    <a:pt x="124259" y="68665"/>
                    <a:pt x="166490" y="40302"/>
                  </a:cubicBezTo>
                  <a:cubicBezTo>
                    <a:pt x="194813" y="22149"/>
                    <a:pt x="227687" y="12317"/>
                    <a:pt x="261446" y="11938"/>
                  </a:cubicBezTo>
                  <a:cubicBezTo>
                    <a:pt x="277757" y="11938"/>
                    <a:pt x="294068" y="14586"/>
                    <a:pt x="309493" y="19754"/>
                  </a:cubicBezTo>
                  <a:cubicBezTo>
                    <a:pt x="310378" y="20132"/>
                    <a:pt x="311516" y="20258"/>
                    <a:pt x="312401" y="20006"/>
                  </a:cubicBezTo>
                  <a:lnTo>
                    <a:pt x="312528" y="20006"/>
                  </a:lnTo>
                  <a:cubicBezTo>
                    <a:pt x="341609" y="45344"/>
                    <a:pt x="359563" y="81145"/>
                    <a:pt x="374610" y="116190"/>
                  </a:cubicBezTo>
                  <a:lnTo>
                    <a:pt x="374610" y="116190"/>
                  </a:lnTo>
                  <a:cubicBezTo>
                    <a:pt x="418231" y="217416"/>
                    <a:pt x="444910" y="325197"/>
                    <a:pt x="453508" y="434995"/>
                  </a:cubicBezTo>
                  <a:cubicBezTo>
                    <a:pt x="460968" y="529793"/>
                    <a:pt x="451359" y="601394"/>
                    <a:pt x="423289" y="660391"/>
                  </a:cubicBezTo>
                  <a:cubicBezTo>
                    <a:pt x="408116" y="692158"/>
                    <a:pt x="389277" y="713588"/>
                    <a:pt x="367276" y="723925"/>
                  </a:cubicBezTo>
                  <a:lnTo>
                    <a:pt x="367276" y="723925"/>
                  </a:lnTo>
                  <a:cubicBezTo>
                    <a:pt x="344896" y="732497"/>
                    <a:pt x="320747" y="735900"/>
                    <a:pt x="296723" y="733631"/>
                  </a:cubicBezTo>
                  <a:cubicBezTo>
                    <a:pt x="284079" y="733253"/>
                    <a:pt x="271435" y="732497"/>
                    <a:pt x="258918" y="731614"/>
                  </a:cubicBezTo>
                  <a:cubicBezTo>
                    <a:pt x="256515" y="689763"/>
                    <a:pt x="254619" y="647911"/>
                    <a:pt x="253101" y="605933"/>
                  </a:cubicBezTo>
                  <a:lnTo>
                    <a:pt x="253101" y="605933"/>
                  </a:lnTo>
                  <a:cubicBezTo>
                    <a:pt x="310378" y="594209"/>
                    <a:pt x="363357" y="566602"/>
                    <a:pt x="405840" y="526515"/>
                  </a:cubicBezTo>
                  <a:cubicBezTo>
                    <a:pt x="408369" y="524120"/>
                    <a:pt x="408369" y="520212"/>
                    <a:pt x="406093" y="517691"/>
                  </a:cubicBezTo>
                  <a:cubicBezTo>
                    <a:pt x="403691" y="515170"/>
                    <a:pt x="399771" y="515170"/>
                    <a:pt x="397242" y="517439"/>
                  </a:cubicBezTo>
                  <a:cubicBezTo>
                    <a:pt x="356908" y="555383"/>
                    <a:pt x="306965" y="581603"/>
                    <a:pt x="252722" y="593201"/>
                  </a:cubicBezTo>
                  <a:cubicBezTo>
                    <a:pt x="251331" y="551475"/>
                    <a:pt x="250320" y="509623"/>
                    <a:pt x="249687" y="467897"/>
                  </a:cubicBezTo>
                  <a:cubicBezTo>
                    <a:pt x="303424" y="455669"/>
                    <a:pt x="351724" y="426171"/>
                    <a:pt x="387254" y="384193"/>
                  </a:cubicBezTo>
                  <a:cubicBezTo>
                    <a:pt x="389530" y="381546"/>
                    <a:pt x="389150" y="377638"/>
                    <a:pt x="386495" y="375369"/>
                  </a:cubicBezTo>
                  <a:cubicBezTo>
                    <a:pt x="383840" y="373100"/>
                    <a:pt x="379920" y="373478"/>
                    <a:pt x="377644" y="376125"/>
                  </a:cubicBezTo>
                  <a:cubicBezTo>
                    <a:pt x="344517" y="415330"/>
                    <a:pt x="299631" y="443063"/>
                    <a:pt x="249561" y="455039"/>
                  </a:cubicBezTo>
                  <a:cubicBezTo>
                    <a:pt x="249055" y="415960"/>
                    <a:pt x="249055" y="377008"/>
                    <a:pt x="249308" y="338055"/>
                  </a:cubicBezTo>
                  <a:lnTo>
                    <a:pt x="249308" y="338055"/>
                  </a:lnTo>
                  <a:cubicBezTo>
                    <a:pt x="283447" y="324693"/>
                    <a:pt x="312275" y="300616"/>
                    <a:pt x="331367" y="269479"/>
                  </a:cubicBezTo>
                  <a:cubicBezTo>
                    <a:pt x="333138" y="266579"/>
                    <a:pt x="332253" y="262672"/>
                    <a:pt x="329218" y="260907"/>
                  </a:cubicBezTo>
                  <a:cubicBezTo>
                    <a:pt x="326310" y="259142"/>
                    <a:pt x="322390" y="260024"/>
                    <a:pt x="320620" y="262924"/>
                  </a:cubicBezTo>
                  <a:cubicBezTo>
                    <a:pt x="303804" y="290279"/>
                    <a:pt x="278895" y="311709"/>
                    <a:pt x="249435" y="324315"/>
                  </a:cubicBezTo>
                  <a:cubicBezTo>
                    <a:pt x="249561" y="308179"/>
                    <a:pt x="249687" y="292044"/>
                    <a:pt x="249940" y="276034"/>
                  </a:cubicBezTo>
                  <a:cubicBezTo>
                    <a:pt x="249940" y="274395"/>
                    <a:pt x="249308" y="272756"/>
                    <a:pt x="248170" y="271622"/>
                  </a:cubicBezTo>
                  <a:cubicBezTo>
                    <a:pt x="247032" y="270361"/>
                    <a:pt x="245388" y="269731"/>
                    <a:pt x="243745" y="269731"/>
                  </a:cubicBezTo>
                  <a:cubicBezTo>
                    <a:pt x="240331" y="269731"/>
                    <a:pt x="237549" y="272504"/>
                    <a:pt x="237423" y="275908"/>
                  </a:cubicBezTo>
                  <a:cubicBezTo>
                    <a:pt x="236791" y="314860"/>
                    <a:pt x="236538" y="353939"/>
                    <a:pt x="236538" y="392891"/>
                  </a:cubicBezTo>
                  <a:cubicBezTo>
                    <a:pt x="186341" y="379529"/>
                    <a:pt x="144363" y="345241"/>
                    <a:pt x="121351" y="298725"/>
                  </a:cubicBezTo>
                  <a:cubicBezTo>
                    <a:pt x="120593" y="297212"/>
                    <a:pt x="119328" y="296077"/>
                    <a:pt x="117811" y="295447"/>
                  </a:cubicBezTo>
                  <a:cubicBezTo>
                    <a:pt x="116294" y="294943"/>
                    <a:pt x="114523" y="294943"/>
                    <a:pt x="113006" y="295699"/>
                  </a:cubicBezTo>
                  <a:cubicBezTo>
                    <a:pt x="111489" y="296456"/>
                    <a:pt x="110351" y="297716"/>
                    <a:pt x="109845" y="299229"/>
                  </a:cubicBezTo>
                  <a:cubicBezTo>
                    <a:pt x="109339" y="300742"/>
                    <a:pt x="109339" y="302506"/>
                    <a:pt x="110098" y="304019"/>
                  </a:cubicBezTo>
                  <a:cubicBezTo>
                    <a:pt x="134880" y="355073"/>
                    <a:pt x="181284" y="392387"/>
                    <a:pt x="236664" y="405876"/>
                  </a:cubicBezTo>
                  <a:cubicBezTo>
                    <a:pt x="236791" y="452140"/>
                    <a:pt x="237549" y="498530"/>
                    <a:pt x="238814" y="544920"/>
                  </a:cubicBezTo>
                  <a:cubicBezTo>
                    <a:pt x="187100" y="537482"/>
                    <a:pt x="142467" y="500421"/>
                    <a:pt x="106684" y="470418"/>
                  </a:cubicBezTo>
                  <a:cubicBezTo>
                    <a:pt x="104029" y="468149"/>
                    <a:pt x="100109" y="468527"/>
                    <a:pt x="97833" y="471175"/>
                  </a:cubicBezTo>
                  <a:cubicBezTo>
                    <a:pt x="95557" y="473822"/>
                    <a:pt x="95937" y="477730"/>
                    <a:pt x="98592" y="479999"/>
                  </a:cubicBezTo>
                  <a:cubicBezTo>
                    <a:pt x="136145" y="511388"/>
                    <a:pt x="182927" y="550340"/>
                    <a:pt x="239193" y="557652"/>
                  </a:cubicBezTo>
                  <a:cubicBezTo>
                    <a:pt x="240837" y="615387"/>
                    <a:pt x="243239" y="672997"/>
                    <a:pt x="246526" y="730606"/>
                  </a:cubicBezTo>
                  <a:lnTo>
                    <a:pt x="246526" y="730606"/>
                  </a:lnTo>
                  <a:cubicBezTo>
                    <a:pt x="204675" y="727202"/>
                    <a:pt x="163203" y="721025"/>
                    <a:pt x="122110" y="712327"/>
                  </a:cubicBezTo>
                  <a:cubicBezTo>
                    <a:pt x="92523" y="706024"/>
                    <a:pt x="62810" y="697074"/>
                    <a:pt x="45740" y="675140"/>
                  </a:cubicBezTo>
                  <a:lnTo>
                    <a:pt x="45740" y="675140"/>
                  </a:lnTo>
                  <a:cubicBezTo>
                    <a:pt x="35878" y="660391"/>
                    <a:pt x="29303" y="643751"/>
                    <a:pt x="26648" y="626228"/>
                  </a:cubicBezTo>
                  <a:cubicBezTo>
                    <a:pt x="6797" y="533196"/>
                    <a:pt x="7935" y="430205"/>
                    <a:pt x="30188" y="302128"/>
                  </a:cubicBezTo>
                  <a:lnTo>
                    <a:pt x="30188" y="302128"/>
                  </a:lnTo>
                  <a:close/>
                  <a:moveTo>
                    <a:pt x="35752" y="682829"/>
                  </a:moveTo>
                  <a:cubicBezTo>
                    <a:pt x="55223" y="708041"/>
                    <a:pt x="87465" y="717748"/>
                    <a:pt x="119328" y="724681"/>
                  </a:cubicBezTo>
                  <a:cubicBezTo>
                    <a:pt x="161433" y="733631"/>
                    <a:pt x="204169" y="739934"/>
                    <a:pt x="247159" y="743338"/>
                  </a:cubicBezTo>
                  <a:cubicBezTo>
                    <a:pt x="249435" y="782543"/>
                    <a:pt x="252090" y="821621"/>
                    <a:pt x="254998" y="860574"/>
                  </a:cubicBezTo>
                  <a:cubicBezTo>
                    <a:pt x="255251" y="863851"/>
                    <a:pt x="257906" y="866372"/>
                    <a:pt x="261193" y="866372"/>
                  </a:cubicBezTo>
                  <a:cubicBezTo>
                    <a:pt x="261320" y="866372"/>
                    <a:pt x="261573" y="866372"/>
                    <a:pt x="261699" y="866372"/>
                  </a:cubicBezTo>
                  <a:cubicBezTo>
                    <a:pt x="263343" y="866246"/>
                    <a:pt x="264860" y="865490"/>
                    <a:pt x="265998" y="864229"/>
                  </a:cubicBezTo>
                  <a:cubicBezTo>
                    <a:pt x="267136" y="862969"/>
                    <a:pt x="267642" y="861330"/>
                    <a:pt x="267515" y="859691"/>
                  </a:cubicBezTo>
                  <a:cubicBezTo>
                    <a:pt x="264481" y="821369"/>
                    <a:pt x="262078" y="782921"/>
                    <a:pt x="259803" y="744346"/>
                  </a:cubicBezTo>
                  <a:cubicBezTo>
                    <a:pt x="272067" y="745229"/>
                    <a:pt x="284332" y="745985"/>
                    <a:pt x="296470" y="746363"/>
                  </a:cubicBezTo>
                  <a:cubicBezTo>
                    <a:pt x="301148" y="746489"/>
                    <a:pt x="305953" y="746616"/>
                    <a:pt x="310884" y="746616"/>
                  </a:cubicBezTo>
                  <a:lnTo>
                    <a:pt x="310884" y="746616"/>
                  </a:lnTo>
                  <a:cubicBezTo>
                    <a:pt x="332126" y="747498"/>
                    <a:pt x="353241" y="743716"/>
                    <a:pt x="372713" y="735522"/>
                  </a:cubicBezTo>
                  <a:cubicBezTo>
                    <a:pt x="397369" y="723925"/>
                    <a:pt x="418231" y="700478"/>
                    <a:pt x="434669" y="666063"/>
                  </a:cubicBezTo>
                  <a:cubicBezTo>
                    <a:pt x="463750" y="605050"/>
                    <a:pt x="473738" y="531431"/>
                    <a:pt x="466026" y="434365"/>
                  </a:cubicBezTo>
                  <a:cubicBezTo>
                    <a:pt x="457301" y="323180"/>
                    <a:pt x="430243" y="214012"/>
                    <a:pt x="386116" y="111526"/>
                  </a:cubicBezTo>
                  <a:cubicBezTo>
                    <a:pt x="370564" y="75473"/>
                    <a:pt x="352104" y="38537"/>
                    <a:pt x="321632" y="11560"/>
                  </a:cubicBezTo>
                  <a:lnTo>
                    <a:pt x="321632" y="11308"/>
                  </a:lnTo>
                  <a:cubicBezTo>
                    <a:pt x="319609" y="7274"/>
                    <a:pt x="315689" y="7274"/>
                    <a:pt x="312149" y="7778"/>
                  </a:cubicBezTo>
                  <a:cubicBezTo>
                    <a:pt x="260561" y="-7853"/>
                    <a:pt x="204675" y="341"/>
                    <a:pt x="159789" y="29965"/>
                  </a:cubicBezTo>
                  <a:cubicBezTo>
                    <a:pt x="115535" y="59589"/>
                    <a:pt x="80891" y="101315"/>
                    <a:pt x="60028" y="150226"/>
                  </a:cubicBezTo>
                  <a:cubicBezTo>
                    <a:pt x="39671" y="198255"/>
                    <a:pt x="25510" y="248679"/>
                    <a:pt x="17797" y="300237"/>
                  </a:cubicBezTo>
                  <a:cubicBezTo>
                    <a:pt x="-4709" y="429953"/>
                    <a:pt x="-5847" y="534457"/>
                    <a:pt x="14257" y="629128"/>
                  </a:cubicBezTo>
                  <a:cubicBezTo>
                    <a:pt x="17291" y="648541"/>
                    <a:pt x="24625" y="666946"/>
                    <a:pt x="35752" y="683081"/>
                  </a:cubicBezTo>
                  <a:lnTo>
                    <a:pt x="35752" y="683081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A1B805B4-D8EA-35B6-56C1-CDEACEEAEC10}"/>
                </a:ext>
              </a:extLst>
            </p:cNvPr>
            <p:cNvSpPr/>
            <p:nvPr/>
          </p:nvSpPr>
          <p:spPr>
            <a:xfrm>
              <a:off x="3668372" y="5717387"/>
              <a:ext cx="15678" cy="83388"/>
            </a:xfrm>
            <a:custGeom>
              <a:avLst/>
              <a:gdLst>
                <a:gd name="connsiteX0" fmla="*/ 5943 w 15678"/>
                <a:gd name="connsiteY0" fmla="*/ 83263 h 83388"/>
                <a:gd name="connsiteX1" fmla="*/ 6196 w 15678"/>
                <a:gd name="connsiteY1" fmla="*/ 83263 h 83388"/>
                <a:gd name="connsiteX2" fmla="*/ 12518 w 15678"/>
                <a:gd name="connsiteY2" fmla="*/ 77338 h 83388"/>
                <a:gd name="connsiteX3" fmla="*/ 15679 w 15678"/>
                <a:gd name="connsiteY3" fmla="*/ 6618 h 83388"/>
                <a:gd name="connsiteX4" fmla="*/ 14035 w 15678"/>
                <a:gd name="connsiteY4" fmla="*/ 2080 h 83388"/>
                <a:gd name="connsiteX5" fmla="*/ 9736 w 15678"/>
                <a:gd name="connsiteY5" fmla="*/ 63 h 83388"/>
                <a:gd name="connsiteX6" fmla="*/ 5058 w 15678"/>
                <a:gd name="connsiteY6" fmla="*/ 1576 h 83388"/>
                <a:gd name="connsiteX7" fmla="*/ 3161 w 15678"/>
                <a:gd name="connsiteY7" fmla="*/ 6114 h 83388"/>
                <a:gd name="connsiteX8" fmla="*/ 0 w 15678"/>
                <a:gd name="connsiteY8" fmla="*/ 76834 h 83388"/>
                <a:gd name="connsiteX9" fmla="*/ 1644 w 15678"/>
                <a:gd name="connsiteY9" fmla="*/ 81372 h 83388"/>
                <a:gd name="connsiteX10" fmla="*/ 5943 w 15678"/>
                <a:gd name="connsiteY10" fmla="*/ 83389 h 8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78" h="83388">
                  <a:moveTo>
                    <a:pt x="5943" y="83263"/>
                  </a:moveTo>
                  <a:lnTo>
                    <a:pt x="6196" y="83263"/>
                  </a:lnTo>
                  <a:cubicBezTo>
                    <a:pt x="9609" y="83263"/>
                    <a:pt x="12391" y="80615"/>
                    <a:pt x="12518" y="77338"/>
                  </a:cubicBezTo>
                  <a:lnTo>
                    <a:pt x="15679" y="6618"/>
                  </a:lnTo>
                  <a:cubicBezTo>
                    <a:pt x="15679" y="4979"/>
                    <a:pt x="15173" y="3341"/>
                    <a:pt x="14035" y="2080"/>
                  </a:cubicBezTo>
                  <a:cubicBezTo>
                    <a:pt x="12897" y="819"/>
                    <a:pt x="11380" y="63"/>
                    <a:pt x="9736" y="63"/>
                  </a:cubicBezTo>
                  <a:cubicBezTo>
                    <a:pt x="8092" y="-189"/>
                    <a:pt x="6322" y="315"/>
                    <a:pt x="5058" y="1576"/>
                  </a:cubicBezTo>
                  <a:cubicBezTo>
                    <a:pt x="3793" y="2710"/>
                    <a:pt x="3161" y="4349"/>
                    <a:pt x="3161" y="6114"/>
                  </a:cubicBezTo>
                  <a:lnTo>
                    <a:pt x="0" y="76834"/>
                  </a:lnTo>
                  <a:cubicBezTo>
                    <a:pt x="0" y="78472"/>
                    <a:pt x="506" y="80111"/>
                    <a:pt x="1644" y="81372"/>
                  </a:cubicBezTo>
                  <a:cubicBezTo>
                    <a:pt x="2782" y="82632"/>
                    <a:pt x="4299" y="83263"/>
                    <a:pt x="5943" y="8338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551BDAA1-B7B1-0FD9-DB98-7DED02CBD4C5}"/>
                </a:ext>
              </a:extLst>
            </p:cNvPr>
            <p:cNvSpPr/>
            <p:nvPr/>
          </p:nvSpPr>
          <p:spPr>
            <a:xfrm>
              <a:off x="3766390" y="5746974"/>
              <a:ext cx="31176" cy="51757"/>
            </a:xfrm>
            <a:custGeom>
              <a:avLst/>
              <a:gdLst>
                <a:gd name="connsiteX0" fmla="*/ 3513 w 31176"/>
                <a:gd name="connsiteY0" fmla="*/ 51154 h 51757"/>
                <a:gd name="connsiteX1" fmla="*/ 8318 w 31176"/>
                <a:gd name="connsiteY1" fmla="*/ 51406 h 51757"/>
                <a:gd name="connsiteX2" fmla="*/ 11858 w 31176"/>
                <a:gd name="connsiteY2" fmla="*/ 48128 h 51757"/>
                <a:gd name="connsiteX3" fmla="*/ 30572 w 31176"/>
                <a:gd name="connsiteY3" fmla="*/ 8924 h 51757"/>
                <a:gd name="connsiteX4" fmla="*/ 30824 w 31176"/>
                <a:gd name="connsiteY4" fmla="*/ 4133 h 51757"/>
                <a:gd name="connsiteX5" fmla="*/ 27663 w 31176"/>
                <a:gd name="connsiteY5" fmla="*/ 604 h 51757"/>
                <a:gd name="connsiteX6" fmla="*/ 22859 w 31176"/>
                <a:gd name="connsiteY6" fmla="*/ 351 h 51757"/>
                <a:gd name="connsiteX7" fmla="*/ 19318 w 31176"/>
                <a:gd name="connsiteY7" fmla="*/ 3629 h 51757"/>
                <a:gd name="connsiteX8" fmla="*/ 605 w 31176"/>
                <a:gd name="connsiteY8" fmla="*/ 42834 h 51757"/>
                <a:gd name="connsiteX9" fmla="*/ 352 w 31176"/>
                <a:gd name="connsiteY9" fmla="*/ 47624 h 51757"/>
                <a:gd name="connsiteX10" fmla="*/ 3513 w 31176"/>
                <a:gd name="connsiteY10" fmla="*/ 51154 h 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76" h="51757">
                  <a:moveTo>
                    <a:pt x="3513" y="51154"/>
                  </a:moveTo>
                  <a:cubicBezTo>
                    <a:pt x="5031" y="51910"/>
                    <a:pt x="6674" y="51910"/>
                    <a:pt x="8318" y="51406"/>
                  </a:cubicBezTo>
                  <a:cubicBezTo>
                    <a:pt x="9962" y="50901"/>
                    <a:pt x="11226" y="49641"/>
                    <a:pt x="11858" y="48128"/>
                  </a:cubicBezTo>
                  <a:lnTo>
                    <a:pt x="30572" y="8924"/>
                  </a:lnTo>
                  <a:cubicBezTo>
                    <a:pt x="31330" y="7411"/>
                    <a:pt x="31330" y="5772"/>
                    <a:pt x="30824" y="4133"/>
                  </a:cubicBezTo>
                  <a:cubicBezTo>
                    <a:pt x="30319" y="2621"/>
                    <a:pt x="29054" y="1234"/>
                    <a:pt x="27663" y="604"/>
                  </a:cubicBezTo>
                  <a:cubicBezTo>
                    <a:pt x="26146" y="-153"/>
                    <a:pt x="24376" y="-153"/>
                    <a:pt x="22859" y="351"/>
                  </a:cubicBezTo>
                  <a:cubicBezTo>
                    <a:pt x="21341" y="856"/>
                    <a:pt x="19951" y="2116"/>
                    <a:pt x="19318" y="3629"/>
                  </a:cubicBezTo>
                  <a:lnTo>
                    <a:pt x="605" y="42834"/>
                  </a:lnTo>
                  <a:cubicBezTo>
                    <a:pt x="-153" y="44346"/>
                    <a:pt x="-153" y="46111"/>
                    <a:pt x="352" y="47624"/>
                  </a:cubicBezTo>
                  <a:cubicBezTo>
                    <a:pt x="858" y="49137"/>
                    <a:pt x="2123" y="50523"/>
                    <a:pt x="3513" y="5115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6A7ADDFE-6924-AED1-2C62-260EAEC74492}"/>
                </a:ext>
              </a:extLst>
            </p:cNvPr>
            <p:cNvSpPr/>
            <p:nvPr/>
          </p:nvSpPr>
          <p:spPr>
            <a:xfrm>
              <a:off x="3511416" y="5792285"/>
              <a:ext cx="27880" cy="47093"/>
            </a:xfrm>
            <a:custGeom>
              <a:avLst/>
              <a:gdLst>
                <a:gd name="connsiteX0" fmla="*/ 16355 w 27880"/>
                <a:gd name="connsiteY0" fmla="*/ 44291 h 47093"/>
                <a:gd name="connsiteX1" fmla="*/ 25079 w 27880"/>
                <a:gd name="connsiteY1" fmla="*/ 46056 h 47093"/>
                <a:gd name="connsiteX2" fmla="*/ 27735 w 27880"/>
                <a:gd name="connsiteY2" fmla="*/ 42148 h 47093"/>
                <a:gd name="connsiteX3" fmla="*/ 26849 w 27880"/>
                <a:gd name="connsiteY3" fmla="*/ 37484 h 47093"/>
                <a:gd name="connsiteX4" fmla="*/ 12562 w 27880"/>
                <a:gd name="connsiteY4" fmla="*/ 4834 h 47093"/>
                <a:gd name="connsiteX5" fmla="*/ 9654 w 27880"/>
                <a:gd name="connsiteY5" fmla="*/ 927 h 47093"/>
                <a:gd name="connsiteX6" fmla="*/ 4849 w 27880"/>
                <a:gd name="connsiteY6" fmla="*/ 170 h 47093"/>
                <a:gd name="connsiteX7" fmla="*/ 929 w 27880"/>
                <a:gd name="connsiteY7" fmla="*/ 3070 h 47093"/>
                <a:gd name="connsiteX8" fmla="*/ 171 w 27880"/>
                <a:gd name="connsiteY8" fmla="*/ 7860 h 47093"/>
                <a:gd name="connsiteX9" fmla="*/ 16229 w 27880"/>
                <a:gd name="connsiteY9" fmla="*/ 44291 h 4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80" h="47093">
                  <a:moveTo>
                    <a:pt x="16355" y="44291"/>
                  </a:moveTo>
                  <a:cubicBezTo>
                    <a:pt x="18252" y="47191"/>
                    <a:pt x="22171" y="47947"/>
                    <a:pt x="25079" y="46056"/>
                  </a:cubicBezTo>
                  <a:cubicBezTo>
                    <a:pt x="26470" y="45174"/>
                    <a:pt x="27482" y="43661"/>
                    <a:pt x="27735" y="42148"/>
                  </a:cubicBezTo>
                  <a:cubicBezTo>
                    <a:pt x="28114" y="40509"/>
                    <a:pt x="27735" y="38871"/>
                    <a:pt x="26849" y="37484"/>
                  </a:cubicBezTo>
                  <a:cubicBezTo>
                    <a:pt x="20275" y="27525"/>
                    <a:pt x="15343" y="16432"/>
                    <a:pt x="12562" y="4834"/>
                  </a:cubicBezTo>
                  <a:cubicBezTo>
                    <a:pt x="12182" y="3196"/>
                    <a:pt x="11171" y="1809"/>
                    <a:pt x="9654" y="927"/>
                  </a:cubicBezTo>
                  <a:cubicBezTo>
                    <a:pt x="8263" y="44"/>
                    <a:pt x="6493" y="-208"/>
                    <a:pt x="4849" y="170"/>
                  </a:cubicBezTo>
                  <a:cubicBezTo>
                    <a:pt x="3205" y="548"/>
                    <a:pt x="1814" y="1557"/>
                    <a:pt x="929" y="3070"/>
                  </a:cubicBezTo>
                  <a:cubicBezTo>
                    <a:pt x="44" y="4456"/>
                    <a:pt x="-209" y="6221"/>
                    <a:pt x="171" y="7860"/>
                  </a:cubicBezTo>
                  <a:cubicBezTo>
                    <a:pt x="3458" y="20844"/>
                    <a:pt x="8895" y="33198"/>
                    <a:pt x="16229" y="4429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4BB3E5AA-88A2-C3A1-8A60-C16DF6F4E4F5}"/>
                </a:ext>
              </a:extLst>
            </p:cNvPr>
            <p:cNvSpPr/>
            <p:nvPr/>
          </p:nvSpPr>
          <p:spPr>
            <a:xfrm>
              <a:off x="3591371" y="5842987"/>
              <a:ext cx="13529" cy="60149"/>
            </a:xfrm>
            <a:custGeom>
              <a:avLst/>
              <a:gdLst>
                <a:gd name="connsiteX0" fmla="*/ 7333 w 13529"/>
                <a:gd name="connsiteY0" fmla="*/ 19 h 60149"/>
                <a:gd name="connsiteX1" fmla="*/ 2655 w 13529"/>
                <a:gd name="connsiteY1" fmla="*/ 1658 h 60149"/>
                <a:gd name="connsiteX2" fmla="*/ 885 w 13529"/>
                <a:gd name="connsiteY2" fmla="*/ 6196 h 60149"/>
                <a:gd name="connsiteX3" fmla="*/ 0 w 13529"/>
                <a:gd name="connsiteY3" fmla="*/ 53720 h 60149"/>
                <a:gd name="connsiteX4" fmla="*/ 0 w 13529"/>
                <a:gd name="connsiteY4" fmla="*/ 53720 h 60149"/>
                <a:gd name="connsiteX5" fmla="*/ 6196 w 13529"/>
                <a:gd name="connsiteY5" fmla="*/ 60149 h 60149"/>
                <a:gd name="connsiteX6" fmla="*/ 6196 w 13529"/>
                <a:gd name="connsiteY6" fmla="*/ 60149 h 60149"/>
                <a:gd name="connsiteX7" fmla="*/ 12518 w 13529"/>
                <a:gd name="connsiteY7" fmla="*/ 53972 h 60149"/>
                <a:gd name="connsiteX8" fmla="*/ 13529 w 13529"/>
                <a:gd name="connsiteY8" fmla="*/ 6448 h 60149"/>
                <a:gd name="connsiteX9" fmla="*/ 7333 w 13529"/>
                <a:gd name="connsiteY9" fmla="*/ 19 h 6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9" h="60149">
                  <a:moveTo>
                    <a:pt x="7333" y="19"/>
                  </a:moveTo>
                  <a:cubicBezTo>
                    <a:pt x="5690" y="-107"/>
                    <a:pt x="3920" y="397"/>
                    <a:pt x="2655" y="1658"/>
                  </a:cubicBezTo>
                  <a:cubicBezTo>
                    <a:pt x="1391" y="2792"/>
                    <a:pt x="759" y="4557"/>
                    <a:pt x="885" y="6196"/>
                  </a:cubicBezTo>
                  <a:lnTo>
                    <a:pt x="0" y="53720"/>
                  </a:lnTo>
                  <a:lnTo>
                    <a:pt x="0" y="53720"/>
                  </a:lnTo>
                  <a:cubicBezTo>
                    <a:pt x="0" y="57124"/>
                    <a:pt x="2655" y="60023"/>
                    <a:pt x="6196" y="60149"/>
                  </a:cubicBezTo>
                  <a:lnTo>
                    <a:pt x="6196" y="60149"/>
                  </a:lnTo>
                  <a:cubicBezTo>
                    <a:pt x="9609" y="60149"/>
                    <a:pt x="12391" y="57376"/>
                    <a:pt x="12518" y="53972"/>
                  </a:cubicBezTo>
                  <a:lnTo>
                    <a:pt x="13529" y="6448"/>
                  </a:lnTo>
                  <a:cubicBezTo>
                    <a:pt x="13529" y="2918"/>
                    <a:pt x="10874" y="145"/>
                    <a:pt x="7333" y="1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D351686F-45BA-ABE9-B806-B64DA7E029FF}"/>
                </a:ext>
              </a:extLst>
            </p:cNvPr>
            <p:cNvSpPr/>
            <p:nvPr/>
          </p:nvSpPr>
          <p:spPr>
            <a:xfrm>
              <a:off x="3483973" y="5962838"/>
              <a:ext cx="38888" cy="55264"/>
            </a:xfrm>
            <a:custGeom>
              <a:avLst/>
              <a:gdLst>
                <a:gd name="connsiteX0" fmla="*/ 32672 w 38888"/>
                <a:gd name="connsiteY0" fmla="*/ 55139 h 55264"/>
                <a:gd name="connsiteX1" fmla="*/ 38235 w 38888"/>
                <a:gd name="connsiteY1" fmla="*/ 51735 h 55264"/>
                <a:gd name="connsiteX2" fmla="*/ 37603 w 38888"/>
                <a:gd name="connsiteY2" fmla="*/ 45180 h 55264"/>
                <a:gd name="connsiteX3" fmla="*/ 11936 w 38888"/>
                <a:gd name="connsiteY3" fmla="*/ 3454 h 55264"/>
                <a:gd name="connsiteX4" fmla="*/ 8269 w 38888"/>
                <a:gd name="connsiteY4" fmla="*/ 303 h 55264"/>
                <a:gd name="connsiteX5" fmla="*/ 3464 w 38888"/>
                <a:gd name="connsiteY5" fmla="*/ 681 h 55264"/>
                <a:gd name="connsiteX6" fmla="*/ 303 w 38888"/>
                <a:gd name="connsiteY6" fmla="*/ 4336 h 55264"/>
                <a:gd name="connsiteX7" fmla="*/ 683 w 38888"/>
                <a:gd name="connsiteY7" fmla="*/ 9127 h 55264"/>
                <a:gd name="connsiteX8" fmla="*/ 27488 w 38888"/>
                <a:gd name="connsiteY8" fmla="*/ 52744 h 55264"/>
                <a:gd name="connsiteX9" fmla="*/ 32546 w 38888"/>
                <a:gd name="connsiteY9" fmla="*/ 55265 h 5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88" h="55264">
                  <a:moveTo>
                    <a:pt x="32672" y="55139"/>
                  </a:moveTo>
                  <a:cubicBezTo>
                    <a:pt x="35074" y="55139"/>
                    <a:pt x="37224" y="53752"/>
                    <a:pt x="38235" y="51735"/>
                  </a:cubicBezTo>
                  <a:cubicBezTo>
                    <a:pt x="39247" y="49592"/>
                    <a:pt x="39120" y="47071"/>
                    <a:pt x="37603" y="45180"/>
                  </a:cubicBezTo>
                  <a:cubicBezTo>
                    <a:pt x="27741" y="32070"/>
                    <a:pt x="19269" y="18077"/>
                    <a:pt x="11936" y="3454"/>
                  </a:cubicBezTo>
                  <a:cubicBezTo>
                    <a:pt x="11177" y="1941"/>
                    <a:pt x="9913" y="807"/>
                    <a:pt x="8269" y="303"/>
                  </a:cubicBezTo>
                  <a:cubicBezTo>
                    <a:pt x="6752" y="-202"/>
                    <a:pt x="4982" y="-76"/>
                    <a:pt x="3464" y="681"/>
                  </a:cubicBezTo>
                  <a:cubicBezTo>
                    <a:pt x="1947" y="1437"/>
                    <a:pt x="809" y="2698"/>
                    <a:pt x="303" y="4336"/>
                  </a:cubicBezTo>
                  <a:cubicBezTo>
                    <a:pt x="-202" y="5849"/>
                    <a:pt x="-76" y="7614"/>
                    <a:pt x="683" y="9127"/>
                  </a:cubicBezTo>
                  <a:cubicBezTo>
                    <a:pt x="8269" y="24380"/>
                    <a:pt x="17246" y="39003"/>
                    <a:pt x="27488" y="52744"/>
                  </a:cubicBezTo>
                  <a:cubicBezTo>
                    <a:pt x="28626" y="54382"/>
                    <a:pt x="30523" y="55265"/>
                    <a:pt x="32546" y="5526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733D90A9-3BF9-6C4F-560C-A0C7A87FF7F5}"/>
                </a:ext>
              </a:extLst>
            </p:cNvPr>
            <p:cNvSpPr/>
            <p:nvPr/>
          </p:nvSpPr>
          <p:spPr>
            <a:xfrm>
              <a:off x="3580559" y="5983876"/>
              <a:ext cx="19474" cy="67884"/>
            </a:xfrm>
            <a:custGeom>
              <a:avLst/>
              <a:gdLst>
                <a:gd name="connsiteX0" fmla="*/ 13214 w 19474"/>
                <a:gd name="connsiteY0" fmla="*/ 67885 h 67884"/>
                <a:gd name="connsiteX1" fmla="*/ 13973 w 19474"/>
                <a:gd name="connsiteY1" fmla="*/ 67885 h 67884"/>
                <a:gd name="connsiteX2" fmla="*/ 18145 w 19474"/>
                <a:gd name="connsiteY2" fmla="*/ 65489 h 67884"/>
                <a:gd name="connsiteX3" fmla="*/ 19410 w 19474"/>
                <a:gd name="connsiteY3" fmla="*/ 60825 h 67884"/>
                <a:gd name="connsiteX4" fmla="*/ 12456 w 19474"/>
                <a:gd name="connsiteY4" fmla="*/ 5485 h 67884"/>
                <a:gd name="connsiteX5" fmla="*/ 5501 w 19474"/>
                <a:gd name="connsiteY5" fmla="*/ 64 h 67884"/>
                <a:gd name="connsiteX6" fmla="*/ 65 w 19474"/>
                <a:gd name="connsiteY6" fmla="*/ 7124 h 67884"/>
                <a:gd name="connsiteX7" fmla="*/ 7019 w 19474"/>
                <a:gd name="connsiteY7" fmla="*/ 62338 h 67884"/>
                <a:gd name="connsiteX8" fmla="*/ 13214 w 19474"/>
                <a:gd name="connsiteY8" fmla="*/ 67759 h 6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74" h="67884">
                  <a:moveTo>
                    <a:pt x="13214" y="67885"/>
                  </a:moveTo>
                  <a:cubicBezTo>
                    <a:pt x="13214" y="67885"/>
                    <a:pt x="13720" y="67885"/>
                    <a:pt x="13973" y="67885"/>
                  </a:cubicBezTo>
                  <a:cubicBezTo>
                    <a:pt x="15617" y="67632"/>
                    <a:pt x="17134" y="66876"/>
                    <a:pt x="18145" y="65489"/>
                  </a:cubicBezTo>
                  <a:cubicBezTo>
                    <a:pt x="19157" y="64229"/>
                    <a:pt x="19663" y="62464"/>
                    <a:pt x="19410" y="60825"/>
                  </a:cubicBezTo>
                  <a:lnTo>
                    <a:pt x="12456" y="5485"/>
                  </a:lnTo>
                  <a:cubicBezTo>
                    <a:pt x="12076" y="2081"/>
                    <a:pt x="8915" y="-440"/>
                    <a:pt x="5501" y="64"/>
                  </a:cubicBezTo>
                  <a:cubicBezTo>
                    <a:pt x="2088" y="442"/>
                    <a:pt x="-441" y="3594"/>
                    <a:pt x="65" y="7124"/>
                  </a:cubicBezTo>
                  <a:lnTo>
                    <a:pt x="7019" y="62338"/>
                  </a:lnTo>
                  <a:cubicBezTo>
                    <a:pt x="7398" y="65489"/>
                    <a:pt x="10053" y="67759"/>
                    <a:pt x="13214" y="6775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93D366D7-9EBA-AAA9-FCD1-50A822620E60}"/>
                </a:ext>
              </a:extLst>
            </p:cNvPr>
            <p:cNvSpPr/>
            <p:nvPr/>
          </p:nvSpPr>
          <p:spPr>
            <a:xfrm>
              <a:off x="3514116" y="6082645"/>
              <a:ext cx="59426" cy="13740"/>
            </a:xfrm>
            <a:custGeom>
              <a:avLst/>
              <a:gdLst>
                <a:gd name="connsiteX0" fmla="*/ 0 w 59426"/>
                <a:gd name="connsiteY0" fmla="*/ 7564 h 13740"/>
                <a:gd name="connsiteX1" fmla="*/ 6322 w 59426"/>
                <a:gd name="connsiteY1" fmla="*/ 13740 h 13740"/>
                <a:gd name="connsiteX2" fmla="*/ 6448 w 59426"/>
                <a:gd name="connsiteY2" fmla="*/ 13740 h 13740"/>
                <a:gd name="connsiteX3" fmla="*/ 53231 w 59426"/>
                <a:gd name="connsiteY3" fmla="*/ 12606 h 13740"/>
                <a:gd name="connsiteX4" fmla="*/ 59427 w 59426"/>
                <a:gd name="connsiteY4" fmla="*/ 6177 h 13740"/>
                <a:gd name="connsiteX5" fmla="*/ 52978 w 59426"/>
                <a:gd name="connsiteY5" fmla="*/ 0 h 13740"/>
                <a:gd name="connsiteX6" fmla="*/ 6196 w 59426"/>
                <a:gd name="connsiteY6" fmla="*/ 1134 h 13740"/>
                <a:gd name="connsiteX7" fmla="*/ 1770 w 59426"/>
                <a:gd name="connsiteY7" fmla="*/ 3025 h 13740"/>
                <a:gd name="connsiteX8" fmla="*/ 0 w 59426"/>
                <a:gd name="connsiteY8" fmla="*/ 7437 h 1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26" h="13740">
                  <a:moveTo>
                    <a:pt x="0" y="7564"/>
                  </a:moveTo>
                  <a:cubicBezTo>
                    <a:pt x="0" y="10967"/>
                    <a:pt x="2908" y="13740"/>
                    <a:pt x="6322" y="13740"/>
                  </a:cubicBezTo>
                  <a:lnTo>
                    <a:pt x="6448" y="13740"/>
                  </a:lnTo>
                  <a:lnTo>
                    <a:pt x="53231" y="12606"/>
                  </a:lnTo>
                  <a:cubicBezTo>
                    <a:pt x="56645" y="12606"/>
                    <a:pt x="59427" y="9707"/>
                    <a:pt x="59427" y="6177"/>
                  </a:cubicBezTo>
                  <a:cubicBezTo>
                    <a:pt x="59047" y="2899"/>
                    <a:pt x="56392" y="252"/>
                    <a:pt x="52978" y="0"/>
                  </a:cubicBezTo>
                  <a:lnTo>
                    <a:pt x="6196" y="1134"/>
                  </a:lnTo>
                  <a:cubicBezTo>
                    <a:pt x="4552" y="1134"/>
                    <a:pt x="2908" y="1891"/>
                    <a:pt x="1770" y="3025"/>
                  </a:cubicBezTo>
                  <a:cubicBezTo>
                    <a:pt x="632" y="4160"/>
                    <a:pt x="0" y="5799"/>
                    <a:pt x="0" y="743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D4413A09-19E8-007E-E3F8-B6827A0FCE0A}"/>
                </a:ext>
              </a:extLst>
            </p:cNvPr>
            <p:cNvSpPr/>
            <p:nvPr/>
          </p:nvSpPr>
          <p:spPr>
            <a:xfrm>
              <a:off x="3819883" y="5862581"/>
              <a:ext cx="23436" cy="52152"/>
            </a:xfrm>
            <a:custGeom>
              <a:avLst/>
              <a:gdLst>
                <a:gd name="connsiteX0" fmla="*/ 4642 w 23436"/>
                <a:gd name="connsiteY0" fmla="*/ 51900 h 52152"/>
                <a:gd name="connsiteX1" fmla="*/ 6286 w 23436"/>
                <a:gd name="connsiteY1" fmla="*/ 52153 h 52152"/>
                <a:gd name="connsiteX2" fmla="*/ 12355 w 23436"/>
                <a:gd name="connsiteY2" fmla="*/ 47615 h 52152"/>
                <a:gd name="connsiteX3" fmla="*/ 23229 w 23436"/>
                <a:gd name="connsiteY3" fmla="*/ 7906 h 52152"/>
                <a:gd name="connsiteX4" fmla="*/ 18803 w 23436"/>
                <a:gd name="connsiteY4" fmla="*/ 216 h 52152"/>
                <a:gd name="connsiteX5" fmla="*/ 11090 w 23436"/>
                <a:gd name="connsiteY5" fmla="*/ 4628 h 52152"/>
                <a:gd name="connsiteX6" fmla="*/ 217 w 23436"/>
                <a:gd name="connsiteY6" fmla="*/ 44337 h 52152"/>
                <a:gd name="connsiteX7" fmla="*/ 4642 w 23436"/>
                <a:gd name="connsiteY7" fmla="*/ 52027 h 5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36" h="52152">
                  <a:moveTo>
                    <a:pt x="4642" y="51900"/>
                  </a:moveTo>
                  <a:cubicBezTo>
                    <a:pt x="4642" y="51900"/>
                    <a:pt x="5780" y="52153"/>
                    <a:pt x="6286" y="52153"/>
                  </a:cubicBezTo>
                  <a:cubicBezTo>
                    <a:pt x="9067" y="52153"/>
                    <a:pt x="11596" y="50262"/>
                    <a:pt x="12355" y="47615"/>
                  </a:cubicBezTo>
                  <a:lnTo>
                    <a:pt x="23229" y="7906"/>
                  </a:lnTo>
                  <a:cubicBezTo>
                    <a:pt x="24114" y="4628"/>
                    <a:pt x="22091" y="1224"/>
                    <a:pt x="18803" y="216"/>
                  </a:cubicBezTo>
                  <a:cubicBezTo>
                    <a:pt x="15516" y="-666"/>
                    <a:pt x="11975" y="1224"/>
                    <a:pt x="11090" y="4628"/>
                  </a:cubicBezTo>
                  <a:lnTo>
                    <a:pt x="217" y="44337"/>
                  </a:lnTo>
                  <a:cubicBezTo>
                    <a:pt x="-668" y="47615"/>
                    <a:pt x="1228" y="51144"/>
                    <a:pt x="4642" y="5202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7F0F9CE5-46C6-6205-7931-C3C43CD67770}"/>
                </a:ext>
              </a:extLst>
            </p:cNvPr>
            <p:cNvSpPr/>
            <p:nvPr/>
          </p:nvSpPr>
          <p:spPr>
            <a:xfrm>
              <a:off x="3832374" y="6010881"/>
              <a:ext cx="28223" cy="47527"/>
            </a:xfrm>
            <a:custGeom>
              <a:avLst/>
              <a:gdLst>
                <a:gd name="connsiteX0" fmla="*/ 16049 w 28223"/>
                <a:gd name="connsiteY0" fmla="*/ 4070 h 47527"/>
                <a:gd name="connsiteX1" fmla="*/ 749 w 28223"/>
                <a:gd name="connsiteY1" fmla="*/ 38358 h 47527"/>
                <a:gd name="connsiteX2" fmla="*/ 3405 w 28223"/>
                <a:gd name="connsiteY2" fmla="*/ 46804 h 47527"/>
                <a:gd name="connsiteX3" fmla="*/ 11876 w 28223"/>
                <a:gd name="connsiteY3" fmla="*/ 44157 h 47527"/>
                <a:gd name="connsiteX4" fmla="*/ 27807 w 28223"/>
                <a:gd name="connsiteY4" fmla="*/ 8482 h 47527"/>
                <a:gd name="connsiteX5" fmla="*/ 27681 w 28223"/>
                <a:gd name="connsiteY5" fmla="*/ 3692 h 47527"/>
                <a:gd name="connsiteX6" fmla="*/ 24141 w 28223"/>
                <a:gd name="connsiteY6" fmla="*/ 414 h 47527"/>
                <a:gd name="connsiteX7" fmla="*/ 19336 w 28223"/>
                <a:gd name="connsiteY7" fmla="*/ 540 h 47527"/>
                <a:gd name="connsiteX8" fmla="*/ 16049 w 28223"/>
                <a:gd name="connsiteY8" fmla="*/ 4070 h 4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23" h="47527">
                  <a:moveTo>
                    <a:pt x="16049" y="4070"/>
                  </a:moveTo>
                  <a:cubicBezTo>
                    <a:pt x="11623" y="15794"/>
                    <a:pt x="6566" y="27265"/>
                    <a:pt x="749" y="38358"/>
                  </a:cubicBezTo>
                  <a:cubicBezTo>
                    <a:pt x="-894" y="41384"/>
                    <a:pt x="244" y="45166"/>
                    <a:pt x="3405" y="46804"/>
                  </a:cubicBezTo>
                  <a:cubicBezTo>
                    <a:pt x="6439" y="48443"/>
                    <a:pt x="10232" y="47183"/>
                    <a:pt x="11876" y="44157"/>
                  </a:cubicBezTo>
                  <a:cubicBezTo>
                    <a:pt x="17945" y="32560"/>
                    <a:pt x="23256" y="20710"/>
                    <a:pt x="27807" y="8482"/>
                  </a:cubicBezTo>
                  <a:cubicBezTo>
                    <a:pt x="28440" y="6970"/>
                    <a:pt x="28313" y="5205"/>
                    <a:pt x="27681" y="3692"/>
                  </a:cubicBezTo>
                  <a:cubicBezTo>
                    <a:pt x="26922" y="2179"/>
                    <a:pt x="25658" y="1045"/>
                    <a:pt x="24141" y="414"/>
                  </a:cubicBezTo>
                  <a:cubicBezTo>
                    <a:pt x="22623" y="-216"/>
                    <a:pt x="20853" y="-90"/>
                    <a:pt x="19336" y="540"/>
                  </a:cubicBezTo>
                  <a:cubicBezTo>
                    <a:pt x="17819" y="1297"/>
                    <a:pt x="16681" y="2557"/>
                    <a:pt x="16049" y="407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DF4B8721-0F12-4B11-DB93-82E8F58555FD}"/>
                </a:ext>
              </a:extLst>
            </p:cNvPr>
            <p:cNvSpPr/>
            <p:nvPr/>
          </p:nvSpPr>
          <p:spPr>
            <a:xfrm>
              <a:off x="3752075" y="5892024"/>
              <a:ext cx="15804" cy="67208"/>
            </a:xfrm>
            <a:custGeom>
              <a:avLst/>
              <a:gdLst>
                <a:gd name="connsiteX0" fmla="*/ 3414 w 15804"/>
                <a:gd name="connsiteY0" fmla="*/ 5944 h 67208"/>
                <a:gd name="connsiteX1" fmla="*/ 0 w 15804"/>
                <a:gd name="connsiteY1" fmla="*/ 60528 h 67208"/>
                <a:gd name="connsiteX2" fmla="*/ 1517 w 15804"/>
                <a:gd name="connsiteY2" fmla="*/ 65066 h 67208"/>
                <a:gd name="connsiteX3" fmla="*/ 5816 w 15804"/>
                <a:gd name="connsiteY3" fmla="*/ 67209 h 67208"/>
                <a:gd name="connsiteX4" fmla="*/ 6196 w 15804"/>
                <a:gd name="connsiteY4" fmla="*/ 67209 h 67208"/>
                <a:gd name="connsiteX5" fmla="*/ 12391 w 15804"/>
                <a:gd name="connsiteY5" fmla="*/ 61284 h 67208"/>
                <a:gd name="connsiteX6" fmla="*/ 15805 w 15804"/>
                <a:gd name="connsiteY6" fmla="*/ 6700 h 67208"/>
                <a:gd name="connsiteX7" fmla="*/ 14288 w 15804"/>
                <a:gd name="connsiteY7" fmla="*/ 2162 h 67208"/>
                <a:gd name="connsiteX8" fmla="*/ 9989 w 15804"/>
                <a:gd name="connsiteY8" fmla="*/ 19 h 67208"/>
                <a:gd name="connsiteX9" fmla="*/ 5437 w 15804"/>
                <a:gd name="connsiteY9" fmla="*/ 1532 h 67208"/>
                <a:gd name="connsiteX10" fmla="*/ 3414 w 15804"/>
                <a:gd name="connsiteY10" fmla="*/ 5944 h 6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" h="67208">
                  <a:moveTo>
                    <a:pt x="3414" y="5944"/>
                  </a:moveTo>
                  <a:lnTo>
                    <a:pt x="0" y="60528"/>
                  </a:lnTo>
                  <a:cubicBezTo>
                    <a:pt x="0" y="62166"/>
                    <a:pt x="506" y="63805"/>
                    <a:pt x="1517" y="65066"/>
                  </a:cubicBezTo>
                  <a:cubicBezTo>
                    <a:pt x="2655" y="66326"/>
                    <a:pt x="4173" y="67083"/>
                    <a:pt x="5816" y="67209"/>
                  </a:cubicBezTo>
                  <a:cubicBezTo>
                    <a:pt x="5943" y="67209"/>
                    <a:pt x="6069" y="67209"/>
                    <a:pt x="6196" y="67209"/>
                  </a:cubicBezTo>
                  <a:cubicBezTo>
                    <a:pt x="9483" y="67209"/>
                    <a:pt x="12265" y="64688"/>
                    <a:pt x="12391" y="61284"/>
                  </a:cubicBezTo>
                  <a:lnTo>
                    <a:pt x="15805" y="6700"/>
                  </a:lnTo>
                  <a:cubicBezTo>
                    <a:pt x="15805" y="5061"/>
                    <a:pt x="15299" y="3423"/>
                    <a:pt x="14288" y="2162"/>
                  </a:cubicBezTo>
                  <a:cubicBezTo>
                    <a:pt x="13150" y="901"/>
                    <a:pt x="11632" y="145"/>
                    <a:pt x="9989" y="19"/>
                  </a:cubicBezTo>
                  <a:cubicBezTo>
                    <a:pt x="8345" y="-107"/>
                    <a:pt x="6701" y="397"/>
                    <a:pt x="5437" y="1532"/>
                  </a:cubicBezTo>
                  <a:cubicBezTo>
                    <a:pt x="4173" y="2666"/>
                    <a:pt x="3414" y="4179"/>
                    <a:pt x="3414" y="594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8843790E-0D12-905B-46D9-93686D2B6511}"/>
                </a:ext>
              </a:extLst>
            </p:cNvPr>
            <p:cNvSpPr/>
            <p:nvPr/>
          </p:nvSpPr>
          <p:spPr>
            <a:xfrm>
              <a:off x="3754704" y="6045666"/>
              <a:ext cx="24198" cy="62097"/>
            </a:xfrm>
            <a:custGeom>
              <a:avLst/>
              <a:gdLst>
                <a:gd name="connsiteX0" fmla="*/ 19371 w 24198"/>
                <a:gd name="connsiteY0" fmla="*/ 170 h 62097"/>
                <a:gd name="connsiteX1" fmla="*/ 14567 w 24198"/>
                <a:gd name="connsiteY1" fmla="*/ 927 h 62097"/>
                <a:gd name="connsiteX2" fmla="*/ 11785 w 24198"/>
                <a:gd name="connsiteY2" fmla="*/ 4834 h 62097"/>
                <a:gd name="connsiteX3" fmla="*/ 153 w 24198"/>
                <a:gd name="connsiteY3" fmla="*/ 54376 h 62097"/>
                <a:gd name="connsiteX4" fmla="*/ 153 w 24198"/>
                <a:gd name="connsiteY4" fmla="*/ 54376 h 62097"/>
                <a:gd name="connsiteX5" fmla="*/ 4831 w 24198"/>
                <a:gd name="connsiteY5" fmla="*/ 61940 h 62097"/>
                <a:gd name="connsiteX6" fmla="*/ 12417 w 24198"/>
                <a:gd name="connsiteY6" fmla="*/ 57275 h 62097"/>
                <a:gd name="connsiteX7" fmla="*/ 24050 w 24198"/>
                <a:gd name="connsiteY7" fmla="*/ 7860 h 62097"/>
                <a:gd name="connsiteX8" fmla="*/ 24050 w 24198"/>
                <a:gd name="connsiteY8" fmla="*/ 7860 h 62097"/>
                <a:gd name="connsiteX9" fmla="*/ 23291 w 24198"/>
                <a:gd name="connsiteY9" fmla="*/ 3070 h 62097"/>
                <a:gd name="connsiteX10" fmla="*/ 19371 w 24198"/>
                <a:gd name="connsiteY10" fmla="*/ 296 h 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98" h="62097">
                  <a:moveTo>
                    <a:pt x="19371" y="170"/>
                  </a:moveTo>
                  <a:cubicBezTo>
                    <a:pt x="17728" y="-208"/>
                    <a:pt x="16084" y="44"/>
                    <a:pt x="14567" y="927"/>
                  </a:cubicBezTo>
                  <a:cubicBezTo>
                    <a:pt x="13176" y="1809"/>
                    <a:pt x="12164" y="3196"/>
                    <a:pt x="11785" y="4834"/>
                  </a:cubicBezTo>
                  <a:lnTo>
                    <a:pt x="153" y="54376"/>
                  </a:lnTo>
                  <a:lnTo>
                    <a:pt x="153" y="54376"/>
                  </a:lnTo>
                  <a:cubicBezTo>
                    <a:pt x="-606" y="57780"/>
                    <a:pt x="1543" y="61057"/>
                    <a:pt x="4831" y="61940"/>
                  </a:cubicBezTo>
                  <a:cubicBezTo>
                    <a:pt x="8245" y="62696"/>
                    <a:pt x="11532" y="60679"/>
                    <a:pt x="12417" y="57275"/>
                  </a:cubicBezTo>
                  <a:lnTo>
                    <a:pt x="24050" y="7860"/>
                  </a:lnTo>
                  <a:lnTo>
                    <a:pt x="24050" y="7860"/>
                  </a:lnTo>
                  <a:cubicBezTo>
                    <a:pt x="24429" y="6221"/>
                    <a:pt x="24050" y="4582"/>
                    <a:pt x="23291" y="3070"/>
                  </a:cubicBezTo>
                  <a:cubicBezTo>
                    <a:pt x="22406" y="1683"/>
                    <a:pt x="21015" y="674"/>
                    <a:pt x="19371" y="29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D09CD898-13D6-78CD-545C-969A3F9BB7EF}"/>
                </a:ext>
              </a:extLst>
            </p:cNvPr>
            <p:cNvSpPr/>
            <p:nvPr/>
          </p:nvSpPr>
          <p:spPr>
            <a:xfrm>
              <a:off x="3769990" y="6148159"/>
              <a:ext cx="60114" cy="14408"/>
            </a:xfrm>
            <a:custGeom>
              <a:avLst/>
              <a:gdLst>
                <a:gd name="connsiteX0" fmla="*/ 5476 w 60114"/>
                <a:gd name="connsiteY0" fmla="*/ 12517 h 14408"/>
                <a:gd name="connsiteX1" fmla="*/ 39489 w 60114"/>
                <a:gd name="connsiteY1" fmla="*/ 14408 h 14408"/>
                <a:gd name="connsiteX2" fmla="*/ 54156 w 60114"/>
                <a:gd name="connsiteY2" fmla="*/ 14030 h 14408"/>
                <a:gd name="connsiteX3" fmla="*/ 54156 w 60114"/>
                <a:gd name="connsiteY3" fmla="*/ 14030 h 14408"/>
                <a:gd name="connsiteX4" fmla="*/ 58454 w 60114"/>
                <a:gd name="connsiteY4" fmla="*/ 12013 h 14408"/>
                <a:gd name="connsiteX5" fmla="*/ 60098 w 60114"/>
                <a:gd name="connsiteY5" fmla="*/ 7475 h 14408"/>
                <a:gd name="connsiteX6" fmla="*/ 58075 w 60114"/>
                <a:gd name="connsiteY6" fmla="*/ 3063 h 14408"/>
                <a:gd name="connsiteX7" fmla="*/ 53523 w 60114"/>
                <a:gd name="connsiteY7" fmla="*/ 1550 h 14408"/>
                <a:gd name="connsiteX8" fmla="*/ 6994 w 60114"/>
                <a:gd name="connsiteY8" fmla="*/ 38 h 14408"/>
                <a:gd name="connsiteX9" fmla="*/ 39 w 60114"/>
                <a:gd name="connsiteY9" fmla="*/ 5584 h 14408"/>
                <a:gd name="connsiteX10" fmla="*/ 5603 w 60114"/>
                <a:gd name="connsiteY10" fmla="*/ 12517 h 1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114" h="14408">
                  <a:moveTo>
                    <a:pt x="5476" y="12517"/>
                  </a:moveTo>
                  <a:cubicBezTo>
                    <a:pt x="16729" y="13778"/>
                    <a:pt x="28109" y="14408"/>
                    <a:pt x="39489" y="14408"/>
                  </a:cubicBezTo>
                  <a:cubicBezTo>
                    <a:pt x="44420" y="14408"/>
                    <a:pt x="49224" y="14408"/>
                    <a:pt x="54156" y="14030"/>
                  </a:cubicBezTo>
                  <a:lnTo>
                    <a:pt x="54156" y="14030"/>
                  </a:lnTo>
                  <a:cubicBezTo>
                    <a:pt x="55799" y="14030"/>
                    <a:pt x="57443" y="13148"/>
                    <a:pt x="58454" y="12013"/>
                  </a:cubicBezTo>
                  <a:cubicBezTo>
                    <a:pt x="59592" y="10753"/>
                    <a:pt x="60225" y="9114"/>
                    <a:pt x="60098" y="7475"/>
                  </a:cubicBezTo>
                  <a:cubicBezTo>
                    <a:pt x="60098" y="5836"/>
                    <a:pt x="59340" y="4198"/>
                    <a:pt x="58075" y="3063"/>
                  </a:cubicBezTo>
                  <a:cubicBezTo>
                    <a:pt x="56811" y="1928"/>
                    <a:pt x="55167" y="1424"/>
                    <a:pt x="53523" y="1550"/>
                  </a:cubicBezTo>
                  <a:cubicBezTo>
                    <a:pt x="37971" y="2307"/>
                    <a:pt x="22419" y="1802"/>
                    <a:pt x="6994" y="38"/>
                  </a:cubicBezTo>
                  <a:cubicBezTo>
                    <a:pt x="3580" y="-341"/>
                    <a:pt x="545" y="2181"/>
                    <a:pt x="39" y="5584"/>
                  </a:cubicBezTo>
                  <a:cubicBezTo>
                    <a:pt x="-340" y="8988"/>
                    <a:pt x="2062" y="12139"/>
                    <a:pt x="5603" y="1251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B6CB30D1-B298-F28A-B327-CF70DB3C6DA4}"/>
                </a:ext>
              </a:extLst>
            </p:cNvPr>
            <p:cNvSpPr/>
            <p:nvPr/>
          </p:nvSpPr>
          <p:spPr>
            <a:xfrm>
              <a:off x="3548851" y="6119504"/>
              <a:ext cx="68011" cy="20246"/>
            </a:xfrm>
            <a:custGeom>
              <a:avLst/>
              <a:gdLst>
                <a:gd name="connsiteX0" fmla="*/ 36 w 68011"/>
                <a:gd name="connsiteY0" fmla="*/ 14574 h 20246"/>
                <a:gd name="connsiteX1" fmla="*/ 6232 w 68011"/>
                <a:gd name="connsiteY1" fmla="*/ 20246 h 20246"/>
                <a:gd name="connsiteX2" fmla="*/ 6737 w 68011"/>
                <a:gd name="connsiteY2" fmla="*/ 20246 h 20246"/>
                <a:gd name="connsiteX3" fmla="*/ 6737 w 68011"/>
                <a:gd name="connsiteY3" fmla="*/ 20246 h 20246"/>
                <a:gd name="connsiteX4" fmla="*/ 62877 w 68011"/>
                <a:gd name="connsiteY4" fmla="*/ 12431 h 20246"/>
                <a:gd name="connsiteX5" fmla="*/ 66923 w 68011"/>
                <a:gd name="connsiteY5" fmla="*/ 9783 h 20246"/>
                <a:gd name="connsiteX6" fmla="*/ 67934 w 68011"/>
                <a:gd name="connsiteY6" fmla="*/ 5119 h 20246"/>
                <a:gd name="connsiteX7" fmla="*/ 65279 w 68011"/>
                <a:gd name="connsiteY7" fmla="*/ 1085 h 20246"/>
                <a:gd name="connsiteX8" fmla="*/ 60601 w 68011"/>
                <a:gd name="connsiteY8" fmla="*/ 77 h 20246"/>
                <a:gd name="connsiteX9" fmla="*/ 5726 w 68011"/>
                <a:gd name="connsiteY9" fmla="*/ 7766 h 20246"/>
                <a:gd name="connsiteX10" fmla="*/ 36 w 68011"/>
                <a:gd name="connsiteY10" fmla="*/ 14574 h 2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011" h="20246">
                  <a:moveTo>
                    <a:pt x="36" y="14574"/>
                  </a:moveTo>
                  <a:cubicBezTo>
                    <a:pt x="289" y="17851"/>
                    <a:pt x="3071" y="20246"/>
                    <a:pt x="6232" y="20246"/>
                  </a:cubicBezTo>
                  <a:cubicBezTo>
                    <a:pt x="6358" y="20246"/>
                    <a:pt x="6611" y="20246"/>
                    <a:pt x="6737" y="20246"/>
                  </a:cubicBezTo>
                  <a:lnTo>
                    <a:pt x="6737" y="20246"/>
                  </a:lnTo>
                  <a:cubicBezTo>
                    <a:pt x="25577" y="18608"/>
                    <a:pt x="44290" y="15960"/>
                    <a:pt x="62877" y="12431"/>
                  </a:cubicBezTo>
                  <a:cubicBezTo>
                    <a:pt x="64520" y="12178"/>
                    <a:pt x="65911" y="11170"/>
                    <a:pt x="66923" y="9783"/>
                  </a:cubicBezTo>
                  <a:cubicBezTo>
                    <a:pt x="67808" y="8397"/>
                    <a:pt x="68187" y="6758"/>
                    <a:pt x="67934" y="5119"/>
                  </a:cubicBezTo>
                  <a:cubicBezTo>
                    <a:pt x="67555" y="3480"/>
                    <a:pt x="66670" y="2094"/>
                    <a:pt x="65279" y="1085"/>
                  </a:cubicBezTo>
                  <a:cubicBezTo>
                    <a:pt x="63888" y="203"/>
                    <a:pt x="62244" y="-175"/>
                    <a:pt x="60601" y="77"/>
                  </a:cubicBezTo>
                  <a:cubicBezTo>
                    <a:pt x="42520" y="3606"/>
                    <a:pt x="24186" y="6128"/>
                    <a:pt x="5726" y="7766"/>
                  </a:cubicBezTo>
                  <a:cubicBezTo>
                    <a:pt x="2312" y="8018"/>
                    <a:pt x="-343" y="11044"/>
                    <a:pt x="36" y="1457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91389123-CDB4-6023-47CE-7964EDCA0B85}"/>
                </a:ext>
              </a:extLst>
            </p:cNvPr>
            <p:cNvSpPr/>
            <p:nvPr/>
          </p:nvSpPr>
          <p:spPr>
            <a:xfrm>
              <a:off x="3719454" y="5773798"/>
              <a:ext cx="12896" cy="56474"/>
            </a:xfrm>
            <a:custGeom>
              <a:avLst/>
              <a:gdLst>
                <a:gd name="connsiteX0" fmla="*/ 6701 w 12896"/>
                <a:gd name="connsiteY0" fmla="*/ 0 h 56474"/>
                <a:gd name="connsiteX1" fmla="*/ 6701 w 12896"/>
                <a:gd name="connsiteY1" fmla="*/ 0 h 56474"/>
                <a:gd name="connsiteX2" fmla="*/ 379 w 12896"/>
                <a:gd name="connsiteY2" fmla="*/ 6177 h 56474"/>
                <a:gd name="connsiteX3" fmla="*/ 0 w 12896"/>
                <a:gd name="connsiteY3" fmla="*/ 50172 h 56474"/>
                <a:gd name="connsiteX4" fmla="*/ 6196 w 12896"/>
                <a:gd name="connsiteY4" fmla="*/ 56475 h 56474"/>
                <a:gd name="connsiteX5" fmla="*/ 6196 w 12896"/>
                <a:gd name="connsiteY5" fmla="*/ 56475 h 56474"/>
                <a:gd name="connsiteX6" fmla="*/ 12518 w 12896"/>
                <a:gd name="connsiteY6" fmla="*/ 50298 h 56474"/>
                <a:gd name="connsiteX7" fmla="*/ 12897 w 12896"/>
                <a:gd name="connsiteY7" fmla="*/ 6303 h 56474"/>
                <a:gd name="connsiteX8" fmla="*/ 6701 w 12896"/>
                <a:gd name="connsiteY8" fmla="*/ 0 h 5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" h="56474">
                  <a:moveTo>
                    <a:pt x="6701" y="0"/>
                  </a:moveTo>
                  <a:lnTo>
                    <a:pt x="6701" y="0"/>
                  </a:lnTo>
                  <a:cubicBezTo>
                    <a:pt x="3287" y="0"/>
                    <a:pt x="506" y="2773"/>
                    <a:pt x="379" y="6177"/>
                  </a:cubicBezTo>
                  <a:lnTo>
                    <a:pt x="0" y="50172"/>
                  </a:lnTo>
                  <a:cubicBezTo>
                    <a:pt x="0" y="53575"/>
                    <a:pt x="2782" y="56475"/>
                    <a:pt x="6196" y="56475"/>
                  </a:cubicBezTo>
                  <a:lnTo>
                    <a:pt x="6196" y="56475"/>
                  </a:lnTo>
                  <a:cubicBezTo>
                    <a:pt x="9609" y="56475"/>
                    <a:pt x="12391" y="53702"/>
                    <a:pt x="12518" y="50298"/>
                  </a:cubicBezTo>
                  <a:lnTo>
                    <a:pt x="12897" y="6303"/>
                  </a:lnTo>
                  <a:cubicBezTo>
                    <a:pt x="12897" y="2899"/>
                    <a:pt x="10115" y="0"/>
                    <a:pt x="6701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D4953595-822E-9924-2671-706EABF71390}"/>
                </a:ext>
              </a:extLst>
            </p:cNvPr>
            <p:cNvSpPr/>
            <p:nvPr/>
          </p:nvSpPr>
          <p:spPr>
            <a:xfrm>
              <a:off x="3622064" y="5715149"/>
              <a:ext cx="32910" cy="47808"/>
            </a:xfrm>
            <a:custGeom>
              <a:avLst/>
              <a:gdLst>
                <a:gd name="connsiteX0" fmla="*/ 20515 w 32910"/>
                <a:gd name="connsiteY0" fmla="*/ 43018 h 47808"/>
                <a:gd name="connsiteX1" fmla="*/ 26584 w 32910"/>
                <a:gd name="connsiteY1" fmla="*/ 47808 h 47808"/>
                <a:gd name="connsiteX2" fmla="*/ 28101 w 32910"/>
                <a:gd name="connsiteY2" fmla="*/ 47682 h 47808"/>
                <a:gd name="connsiteX3" fmla="*/ 32021 w 32910"/>
                <a:gd name="connsiteY3" fmla="*/ 44783 h 47808"/>
                <a:gd name="connsiteX4" fmla="*/ 32653 w 32910"/>
                <a:gd name="connsiteY4" fmla="*/ 39992 h 47808"/>
                <a:gd name="connsiteX5" fmla="*/ 10653 w 32910"/>
                <a:gd name="connsiteY5" fmla="*/ 1796 h 47808"/>
                <a:gd name="connsiteX6" fmla="*/ 1802 w 32910"/>
                <a:gd name="connsiteY6" fmla="*/ 1796 h 47808"/>
                <a:gd name="connsiteX7" fmla="*/ 1802 w 32910"/>
                <a:gd name="connsiteY7" fmla="*/ 10621 h 47808"/>
                <a:gd name="connsiteX8" fmla="*/ 20515 w 32910"/>
                <a:gd name="connsiteY8" fmla="*/ 43018 h 4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10" h="47808">
                  <a:moveTo>
                    <a:pt x="20515" y="43018"/>
                  </a:moveTo>
                  <a:cubicBezTo>
                    <a:pt x="21273" y="45791"/>
                    <a:pt x="23676" y="47808"/>
                    <a:pt x="26584" y="47808"/>
                  </a:cubicBezTo>
                  <a:cubicBezTo>
                    <a:pt x="27090" y="47808"/>
                    <a:pt x="27595" y="47808"/>
                    <a:pt x="28101" y="47682"/>
                  </a:cubicBezTo>
                  <a:cubicBezTo>
                    <a:pt x="29745" y="47304"/>
                    <a:pt x="31136" y="46295"/>
                    <a:pt x="32021" y="44783"/>
                  </a:cubicBezTo>
                  <a:cubicBezTo>
                    <a:pt x="32906" y="43396"/>
                    <a:pt x="33159" y="41631"/>
                    <a:pt x="32653" y="39992"/>
                  </a:cubicBezTo>
                  <a:cubicBezTo>
                    <a:pt x="28986" y="25496"/>
                    <a:pt x="21400" y="12259"/>
                    <a:pt x="10653" y="1796"/>
                  </a:cubicBezTo>
                  <a:cubicBezTo>
                    <a:pt x="8124" y="-599"/>
                    <a:pt x="4204" y="-599"/>
                    <a:pt x="1802" y="1796"/>
                  </a:cubicBezTo>
                  <a:cubicBezTo>
                    <a:pt x="-601" y="4191"/>
                    <a:pt x="-601" y="8225"/>
                    <a:pt x="1802" y="10621"/>
                  </a:cubicBezTo>
                  <a:cubicBezTo>
                    <a:pt x="10905" y="19571"/>
                    <a:pt x="17227" y="30790"/>
                    <a:pt x="20515" y="4301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37688A0D-D095-A763-D6FD-ED088AFEB423}"/>
                </a:ext>
              </a:extLst>
            </p:cNvPr>
            <p:cNvSpPr/>
            <p:nvPr/>
          </p:nvSpPr>
          <p:spPr>
            <a:xfrm>
              <a:off x="3708818" y="5684280"/>
              <a:ext cx="39100" cy="41237"/>
            </a:xfrm>
            <a:custGeom>
              <a:avLst/>
              <a:gdLst>
                <a:gd name="connsiteX0" fmla="*/ 6463 w 39100"/>
                <a:gd name="connsiteY0" fmla="*/ 41238 h 41237"/>
                <a:gd name="connsiteX1" fmla="*/ 11015 w 39100"/>
                <a:gd name="connsiteY1" fmla="*/ 39221 h 41237"/>
                <a:gd name="connsiteX2" fmla="*/ 37441 w 39100"/>
                <a:gd name="connsiteY2" fmla="*/ 10605 h 41237"/>
                <a:gd name="connsiteX3" fmla="*/ 39085 w 39100"/>
                <a:gd name="connsiteY3" fmla="*/ 6067 h 41237"/>
                <a:gd name="connsiteX4" fmla="*/ 37062 w 39100"/>
                <a:gd name="connsiteY4" fmla="*/ 1655 h 41237"/>
                <a:gd name="connsiteX5" fmla="*/ 32510 w 39100"/>
                <a:gd name="connsiteY5" fmla="*/ 16 h 41237"/>
                <a:gd name="connsiteX6" fmla="*/ 28085 w 39100"/>
                <a:gd name="connsiteY6" fmla="*/ 2033 h 41237"/>
                <a:gd name="connsiteX7" fmla="*/ 1659 w 39100"/>
                <a:gd name="connsiteY7" fmla="*/ 30648 h 41237"/>
                <a:gd name="connsiteX8" fmla="*/ 521 w 39100"/>
                <a:gd name="connsiteY8" fmla="*/ 37330 h 41237"/>
                <a:gd name="connsiteX9" fmla="*/ 6211 w 39100"/>
                <a:gd name="connsiteY9" fmla="*/ 41111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00" h="41237">
                  <a:moveTo>
                    <a:pt x="6463" y="41238"/>
                  </a:moveTo>
                  <a:cubicBezTo>
                    <a:pt x="8234" y="41238"/>
                    <a:pt x="9877" y="40481"/>
                    <a:pt x="11015" y="39221"/>
                  </a:cubicBezTo>
                  <a:lnTo>
                    <a:pt x="37441" y="10605"/>
                  </a:lnTo>
                  <a:cubicBezTo>
                    <a:pt x="38579" y="9344"/>
                    <a:pt x="39211" y="7832"/>
                    <a:pt x="39085" y="6067"/>
                  </a:cubicBezTo>
                  <a:cubicBezTo>
                    <a:pt x="39085" y="4428"/>
                    <a:pt x="38326" y="2789"/>
                    <a:pt x="37062" y="1655"/>
                  </a:cubicBezTo>
                  <a:cubicBezTo>
                    <a:pt x="35797" y="520"/>
                    <a:pt x="34154" y="-110"/>
                    <a:pt x="32510" y="16"/>
                  </a:cubicBezTo>
                  <a:cubicBezTo>
                    <a:pt x="30866" y="16"/>
                    <a:pt x="29223" y="772"/>
                    <a:pt x="28085" y="2033"/>
                  </a:cubicBezTo>
                  <a:lnTo>
                    <a:pt x="1659" y="30648"/>
                  </a:lnTo>
                  <a:cubicBezTo>
                    <a:pt x="15" y="32413"/>
                    <a:pt x="-491" y="35061"/>
                    <a:pt x="521" y="37330"/>
                  </a:cubicBezTo>
                  <a:cubicBezTo>
                    <a:pt x="1532" y="39599"/>
                    <a:pt x="3808" y="41111"/>
                    <a:pt x="6211" y="4111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92EF3EE8-C421-00D5-ED5B-08A1A1290F7D}"/>
                </a:ext>
              </a:extLst>
            </p:cNvPr>
            <p:cNvSpPr/>
            <p:nvPr/>
          </p:nvSpPr>
          <p:spPr>
            <a:xfrm>
              <a:off x="3677855" y="5622905"/>
              <a:ext cx="12770" cy="63660"/>
            </a:xfrm>
            <a:custGeom>
              <a:avLst/>
              <a:gdLst>
                <a:gd name="connsiteX0" fmla="*/ 6196 w 12770"/>
                <a:gd name="connsiteY0" fmla="*/ 63534 h 63660"/>
                <a:gd name="connsiteX1" fmla="*/ 6196 w 12770"/>
                <a:gd name="connsiteY1" fmla="*/ 63534 h 63660"/>
                <a:gd name="connsiteX2" fmla="*/ 12518 w 12770"/>
                <a:gd name="connsiteY2" fmla="*/ 57357 h 63660"/>
                <a:gd name="connsiteX3" fmla="*/ 12770 w 12770"/>
                <a:gd name="connsiteY3" fmla="*/ 6177 h 63660"/>
                <a:gd name="connsiteX4" fmla="*/ 11000 w 12770"/>
                <a:gd name="connsiteY4" fmla="*/ 1765 h 63660"/>
                <a:gd name="connsiteX5" fmla="*/ 6575 w 12770"/>
                <a:gd name="connsiteY5" fmla="*/ 0 h 63660"/>
                <a:gd name="connsiteX6" fmla="*/ 6575 w 12770"/>
                <a:gd name="connsiteY6" fmla="*/ 0 h 63660"/>
                <a:gd name="connsiteX7" fmla="*/ 253 w 12770"/>
                <a:gd name="connsiteY7" fmla="*/ 6429 h 63660"/>
                <a:gd name="connsiteX8" fmla="*/ 0 w 12770"/>
                <a:gd name="connsiteY8" fmla="*/ 57357 h 63660"/>
                <a:gd name="connsiteX9" fmla="*/ 6196 w 12770"/>
                <a:gd name="connsiteY9" fmla="*/ 63660 h 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" h="63660">
                  <a:moveTo>
                    <a:pt x="6196" y="63534"/>
                  </a:moveTo>
                  <a:lnTo>
                    <a:pt x="6196" y="63534"/>
                  </a:lnTo>
                  <a:cubicBezTo>
                    <a:pt x="9609" y="63534"/>
                    <a:pt x="12391" y="60761"/>
                    <a:pt x="12518" y="57357"/>
                  </a:cubicBezTo>
                  <a:lnTo>
                    <a:pt x="12770" y="6177"/>
                  </a:lnTo>
                  <a:cubicBezTo>
                    <a:pt x="12770" y="4538"/>
                    <a:pt x="12138" y="2899"/>
                    <a:pt x="11000" y="1765"/>
                  </a:cubicBezTo>
                  <a:cubicBezTo>
                    <a:pt x="9862" y="630"/>
                    <a:pt x="8219" y="0"/>
                    <a:pt x="6575" y="0"/>
                  </a:cubicBezTo>
                  <a:lnTo>
                    <a:pt x="6575" y="0"/>
                  </a:lnTo>
                  <a:cubicBezTo>
                    <a:pt x="3161" y="0"/>
                    <a:pt x="253" y="2899"/>
                    <a:pt x="253" y="6429"/>
                  </a:cubicBezTo>
                  <a:lnTo>
                    <a:pt x="0" y="57357"/>
                  </a:lnTo>
                  <a:cubicBezTo>
                    <a:pt x="0" y="60761"/>
                    <a:pt x="2782" y="63660"/>
                    <a:pt x="6196" y="6366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6F3667E6-1F71-3D3D-FD26-28786A6422FA}"/>
                </a:ext>
              </a:extLst>
            </p:cNvPr>
            <p:cNvSpPr/>
            <p:nvPr/>
          </p:nvSpPr>
          <p:spPr>
            <a:xfrm>
              <a:off x="3592888" y="5773798"/>
              <a:ext cx="12770" cy="47524"/>
            </a:xfrm>
            <a:custGeom>
              <a:avLst/>
              <a:gdLst>
                <a:gd name="connsiteX0" fmla="*/ 0 w 12770"/>
                <a:gd name="connsiteY0" fmla="*/ 6303 h 47524"/>
                <a:gd name="connsiteX1" fmla="*/ 253 w 12770"/>
                <a:gd name="connsiteY1" fmla="*/ 41348 h 47524"/>
                <a:gd name="connsiteX2" fmla="*/ 6575 w 12770"/>
                <a:gd name="connsiteY2" fmla="*/ 47525 h 47524"/>
                <a:gd name="connsiteX3" fmla="*/ 6575 w 12770"/>
                <a:gd name="connsiteY3" fmla="*/ 47525 h 47524"/>
                <a:gd name="connsiteX4" fmla="*/ 11000 w 12770"/>
                <a:gd name="connsiteY4" fmla="*/ 45634 h 47524"/>
                <a:gd name="connsiteX5" fmla="*/ 12770 w 12770"/>
                <a:gd name="connsiteY5" fmla="*/ 41222 h 47524"/>
                <a:gd name="connsiteX6" fmla="*/ 12518 w 12770"/>
                <a:gd name="connsiteY6" fmla="*/ 6177 h 47524"/>
                <a:gd name="connsiteX7" fmla="*/ 12518 w 12770"/>
                <a:gd name="connsiteY7" fmla="*/ 6177 h 47524"/>
                <a:gd name="connsiteX8" fmla="*/ 6196 w 12770"/>
                <a:gd name="connsiteY8" fmla="*/ 0 h 47524"/>
                <a:gd name="connsiteX9" fmla="*/ 6196 w 12770"/>
                <a:gd name="connsiteY9" fmla="*/ 0 h 47524"/>
                <a:gd name="connsiteX10" fmla="*/ 1770 w 12770"/>
                <a:gd name="connsiteY10" fmla="*/ 1891 h 47524"/>
                <a:gd name="connsiteX11" fmla="*/ 0 w 12770"/>
                <a:gd name="connsiteY11" fmla="*/ 6303 h 4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70" h="47524">
                  <a:moveTo>
                    <a:pt x="0" y="6303"/>
                  </a:moveTo>
                  <a:lnTo>
                    <a:pt x="253" y="41348"/>
                  </a:lnTo>
                  <a:cubicBezTo>
                    <a:pt x="253" y="44751"/>
                    <a:pt x="3035" y="47525"/>
                    <a:pt x="6575" y="47525"/>
                  </a:cubicBezTo>
                  <a:lnTo>
                    <a:pt x="6575" y="47525"/>
                  </a:lnTo>
                  <a:cubicBezTo>
                    <a:pt x="8219" y="47525"/>
                    <a:pt x="9862" y="46894"/>
                    <a:pt x="11000" y="45634"/>
                  </a:cubicBezTo>
                  <a:cubicBezTo>
                    <a:pt x="12138" y="44499"/>
                    <a:pt x="12770" y="42860"/>
                    <a:pt x="12770" y="41222"/>
                  </a:cubicBezTo>
                  <a:lnTo>
                    <a:pt x="12518" y="6177"/>
                  </a:lnTo>
                  <a:lnTo>
                    <a:pt x="12518" y="6177"/>
                  </a:lnTo>
                  <a:cubicBezTo>
                    <a:pt x="12518" y="2773"/>
                    <a:pt x="9736" y="0"/>
                    <a:pt x="6196" y="0"/>
                  </a:cubicBezTo>
                  <a:lnTo>
                    <a:pt x="6196" y="0"/>
                  </a:lnTo>
                  <a:cubicBezTo>
                    <a:pt x="4552" y="0"/>
                    <a:pt x="2908" y="630"/>
                    <a:pt x="1770" y="1891"/>
                  </a:cubicBezTo>
                  <a:cubicBezTo>
                    <a:pt x="632" y="3025"/>
                    <a:pt x="0" y="4664"/>
                    <a:pt x="0" y="630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4A2CB0DD-DFAA-D621-D241-17E5974DF3E6}"/>
                </a:ext>
              </a:extLst>
            </p:cNvPr>
            <p:cNvSpPr/>
            <p:nvPr/>
          </p:nvSpPr>
          <p:spPr>
            <a:xfrm>
              <a:off x="3546349" y="5743099"/>
              <a:ext cx="16133" cy="62466"/>
            </a:xfrm>
            <a:custGeom>
              <a:avLst/>
              <a:gdLst>
                <a:gd name="connsiteX0" fmla="*/ 6457 w 16133"/>
                <a:gd name="connsiteY0" fmla="*/ 62467 h 62466"/>
                <a:gd name="connsiteX1" fmla="*/ 6457 w 16133"/>
                <a:gd name="connsiteY1" fmla="*/ 62467 h 62466"/>
                <a:gd name="connsiteX2" fmla="*/ 10882 w 16133"/>
                <a:gd name="connsiteY2" fmla="*/ 60576 h 62466"/>
                <a:gd name="connsiteX3" fmla="*/ 12653 w 16133"/>
                <a:gd name="connsiteY3" fmla="*/ 56164 h 62466"/>
                <a:gd name="connsiteX4" fmla="*/ 16066 w 16133"/>
                <a:gd name="connsiteY4" fmla="*/ 7126 h 62466"/>
                <a:gd name="connsiteX5" fmla="*/ 10756 w 16133"/>
                <a:gd name="connsiteY5" fmla="*/ 67 h 62466"/>
                <a:gd name="connsiteX6" fmla="*/ 3675 w 16133"/>
                <a:gd name="connsiteY6" fmla="*/ 5236 h 62466"/>
                <a:gd name="connsiteX7" fmla="*/ 9 w 16133"/>
                <a:gd name="connsiteY7" fmla="*/ 56290 h 62466"/>
                <a:gd name="connsiteX8" fmla="*/ 6331 w 16133"/>
                <a:gd name="connsiteY8" fmla="*/ 62467 h 6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33" h="62466">
                  <a:moveTo>
                    <a:pt x="6457" y="62467"/>
                  </a:moveTo>
                  <a:lnTo>
                    <a:pt x="6457" y="62467"/>
                  </a:lnTo>
                  <a:cubicBezTo>
                    <a:pt x="8101" y="62467"/>
                    <a:pt x="9744" y="61836"/>
                    <a:pt x="10882" y="60576"/>
                  </a:cubicBezTo>
                  <a:cubicBezTo>
                    <a:pt x="12020" y="59441"/>
                    <a:pt x="12653" y="57803"/>
                    <a:pt x="12653" y="56164"/>
                  </a:cubicBezTo>
                  <a:cubicBezTo>
                    <a:pt x="12526" y="39776"/>
                    <a:pt x="13664" y="23388"/>
                    <a:pt x="16066" y="7126"/>
                  </a:cubicBezTo>
                  <a:cubicBezTo>
                    <a:pt x="16572" y="3723"/>
                    <a:pt x="14170" y="571"/>
                    <a:pt x="10756" y="67"/>
                  </a:cubicBezTo>
                  <a:cubicBezTo>
                    <a:pt x="7342" y="-437"/>
                    <a:pt x="4181" y="1958"/>
                    <a:pt x="3675" y="5236"/>
                  </a:cubicBezTo>
                  <a:cubicBezTo>
                    <a:pt x="1147" y="22128"/>
                    <a:pt x="-118" y="39146"/>
                    <a:pt x="9" y="56290"/>
                  </a:cubicBezTo>
                  <a:cubicBezTo>
                    <a:pt x="9" y="59693"/>
                    <a:pt x="2790" y="62467"/>
                    <a:pt x="6331" y="6246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3FDF3DA-1410-FAB3-9CF7-BE92F2F3DE5E}"/>
                </a:ext>
              </a:extLst>
            </p:cNvPr>
            <p:cNvSpPr/>
            <p:nvPr/>
          </p:nvSpPr>
          <p:spPr>
            <a:xfrm>
              <a:off x="3791872" y="5854703"/>
              <a:ext cx="15989" cy="46289"/>
            </a:xfrm>
            <a:custGeom>
              <a:avLst/>
              <a:gdLst>
                <a:gd name="connsiteX0" fmla="*/ 3572 w 15989"/>
                <a:gd name="connsiteY0" fmla="*/ 4816 h 46289"/>
                <a:gd name="connsiteX1" fmla="*/ 32 w 15989"/>
                <a:gd name="connsiteY1" fmla="*/ 40113 h 46289"/>
                <a:gd name="connsiteX2" fmla="*/ 6354 w 15989"/>
                <a:gd name="connsiteY2" fmla="*/ 46290 h 46289"/>
                <a:gd name="connsiteX3" fmla="*/ 6354 w 15989"/>
                <a:gd name="connsiteY3" fmla="*/ 46290 h 46289"/>
                <a:gd name="connsiteX4" fmla="*/ 12549 w 15989"/>
                <a:gd name="connsiteY4" fmla="*/ 39987 h 46289"/>
                <a:gd name="connsiteX5" fmla="*/ 15837 w 15989"/>
                <a:gd name="connsiteY5" fmla="*/ 7589 h 46289"/>
                <a:gd name="connsiteX6" fmla="*/ 11032 w 15989"/>
                <a:gd name="connsiteY6" fmla="*/ 152 h 46289"/>
                <a:gd name="connsiteX7" fmla="*/ 3572 w 15989"/>
                <a:gd name="connsiteY7" fmla="*/ 4942 h 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89" h="46289">
                  <a:moveTo>
                    <a:pt x="3572" y="4816"/>
                  </a:moveTo>
                  <a:cubicBezTo>
                    <a:pt x="1043" y="16414"/>
                    <a:pt x="-221" y="28263"/>
                    <a:pt x="32" y="40113"/>
                  </a:cubicBezTo>
                  <a:cubicBezTo>
                    <a:pt x="32" y="43516"/>
                    <a:pt x="2940" y="46290"/>
                    <a:pt x="6354" y="46290"/>
                  </a:cubicBezTo>
                  <a:lnTo>
                    <a:pt x="6354" y="46290"/>
                  </a:lnTo>
                  <a:cubicBezTo>
                    <a:pt x="9894" y="46290"/>
                    <a:pt x="12549" y="43390"/>
                    <a:pt x="12549" y="39987"/>
                  </a:cubicBezTo>
                  <a:cubicBezTo>
                    <a:pt x="12423" y="29146"/>
                    <a:pt x="13434" y="18178"/>
                    <a:pt x="15837" y="7589"/>
                  </a:cubicBezTo>
                  <a:cubicBezTo>
                    <a:pt x="16595" y="4186"/>
                    <a:pt x="14446" y="908"/>
                    <a:pt x="11032" y="152"/>
                  </a:cubicBezTo>
                  <a:cubicBezTo>
                    <a:pt x="7618" y="-605"/>
                    <a:pt x="4331" y="1539"/>
                    <a:pt x="3572" y="49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32AAA53F-1C9B-14B0-559F-02DEDDAD59C3}"/>
                </a:ext>
              </a:extLst>
            </p:cNvPr>
            <p:cNvSpPr/>
            <p:nvPr/>
          </p:nvSpPr>
          <p:spPr>
            <a:xfrm>
              <a:off x="3810666" y="5962909"/>
              <a:ext cx="40895" cy="17627"/>
            </a:xfrm>
            <a:custGeom>
              <a:avLst/>
              <a:gdLst>
                <a:gd name="connsiteX0" fmla="*/ 77 w 40895"/>
                <a:gd name="connsiteY0" fmla="*/ 12459 h 17627"/>
                <a:gd name="connsiteX1" fmla="*/ 6272 w 40895"/>
                <a:gd name="connsiteY1" fmla="*/ 17628 h 17627"/>
                <a:gd name="connsiteX2" fmla="*/ 7410 w 40895"/>
                <a:gd name="connsiteY2" fmla="*/ 17628 h 17627"/>
                <a:gd name="connsiteX3" fmla="*/ 35733 w 40895"/>
                <a:gd name="connsiteY3" fmla="*/ 12459 h 17627"/>
                <a:gd name="connsiteX4" fmla="*/ 40790 w 40895"/>
                <a:gd name="connsiteY4" fmla="*/ 5148 h 17627"/>
                <a:gd name="connsiteX5" fmla="*/ 33457 w 40895"/>
                <a:gd name="connsiteY5" fmla="*/ 105 h 17627"/>
                <a:gd name="connsiteX6" fmla="*/ 5134 w 40895"/>
                <a:gd name="connsiteY6" fmla="*/ 5274 h 17627"/>
                <a:gd name="connsiteX7" fmla="*/ 1088 w 40895"/>
                <a:gd name="connsiteY7" fmla="*/ 7921 h 17627"/>
                <a:gd name="connsiteX8" fmla="*/ 77 w 40895"/>
                <a:gd name="connsiteY8" fmla="*/ 12585 h 1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95" h="17627">
                  <a:moveTo>
                    <a:pt x="77" y="12459"/>
                  </a:moveTo>
                  <a:cubicBezTo>
                    <a:pt x="583" y="15484"/>
                    <a:pt x="3238" y="17628"/>
                    <a:pt x="6272" y="17628"/>
                  </a:cubicBezTo>
                  <a:cubicBezTo>
                    <a:pt x="6652" y="17628"/>
                    <a:pt x="7031" y="17628"/>
                    <a:pt x="7410" y="17628"/>
                  </a:cubicBezTo>
                  <a:lnTo>
                    <a:pt x="35733" y="12459"/>
                  </a:lnTo>
                  <a:cubicBezTo>
                    <a:pt x="39147" y="11829"/>
                    <a:pt x="41423" y="8551"/>
                    <a:pt x="40790" y="5148"/>
                  </a:cubicBezTo>
                  <a:cubicBezTo>
                    <a:pt x="40158" y="1744"/>
                    <a:pt x="36871" y="-525"/>
                    <a:pt x="33457" y="105"/>
                  </a:cubicBezTo>
                  <a:lnTo>
                    <a:pt x="5134" y="5274"/>
                  </a:lnTo>
                  <a:cubicBezTo>
                    <a:pt x="3491" y="5526"/>
                    <a:pt x="2100" y="6534"/>
                    <a:pt x="1088" y="7921"/>
                  </a:cubicBezTo>
                  <a:cubicBezTo>
                    <a:pt x="203" y="9308"/>
                    <a:pt x="-176" y="10946"/>
                    <a:pt x="77" y="1258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C5AC90AD-0733-DFE4-0A03-1D2BC21EB9FA}"/>
                </a:ext>
              </a:extLst>
            </p:cNvPr>
            <p:cNvSpPr/>
            <p:nvPr/>
          </p:nvSpPr>
          <p:spPr>
            <a:xfrm>
              <a:off x="3800148" y="6014321"/>
              <a:ext cx="18758" cy="49793"/>
            </a:xfrm>
            <a:custGeom>
              <a:avLst/>
              <a:gdLst>
                <a:gd name="connsiteX0" fmla="*/ 13504 w 18758"/>
                <a:gd name="connsiteY0" fmla="*/ 126 h 49793"/>
                <a:gd name="connsiteX1" fmla="*/ 6297 w 18758"/>
                <a:gd name="connsiteY1" fmla="*/ 5294 h 49793"/>
                <a:gd name="connsiteX2" fmla="*/ 101 w 18758"/>
                <a:gd name="connsiteY2" fmla="*/ 42608 h 49793"/>
                <a:gd name="connsiteX3" fmla="*/ 5285 w 18758"/>
                <a:gd name="connsiteY3" fmla="*/ 49794 h 49793"/>
                <a:gd name="connsiteX4" fmla="*/ 6297 w 18758"/>
                <a:gd name="connsiteY4" fmla="*/ 49794 h 49793"/>
                <a:gd name="connsiteX5" fmla="*/ 12492 w 18758"/>
                <a:gd name="connsiteY5" fmla="*/ 44499 h 49793"/>
                <a:gd name="connsiteX6" fmla="*/ 18688 w 18758"/>
                <a:gd name="connsiteY6" fmla="*/ 7185 h 49793"/>
                <a:gd name="connsiteX7" fmla="*/ 13504 w 18758"/>
                <a:gd name="connsiteY7" fmla="*/ 0 h 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58" h="49793">
                  <a:moveTo>
                    <a:pt x="13504" y="126"/>
                  </a:moveTo>
                  <a:cubicBezTo>
                    <a:pt x="10090" y="-378"/>
                    <a:pt x="6802" y="1891"/>
                    <a:pt x="6297" y="5294"/>
                  </a:cubicBezTo>
                  <a:lnTo>
                    <a:pt x="101" y="42608"/>
                  </a:lnTo>
                  <a:cubicBezTo>
                    <a:pt x="-531" y="46012"/>
                    <a:pt x="1871" y="49289"/>
                    <a:pt x="5285" y="49794"/>
                  </a:cubicBezTo>
                  <a:cubicBezTo>
                    <a:pt x="5665" y="49794"/>
                    <a:pt x="5917" y="49794"/>
                    <a:pt x="6297" y="49794"/>
                  </a:cubicBezTo>
                  <a:cubicBezTo>
                    <a:pt x="9331" y="49794"/>
                    <a:pt x="11987" y="47525"/>
                    <a:pt x="12492" y="44499"/>
                  </a:cubicBezTo>
                  <a:lnTo>
                    <a:pt x="18688" y="7185"/>
                  </a:lnTo>
                  <a:cubicBezTo>
                    <a:pt x="19194" y="3782"/>
                    <a:pt x="16918" y="504"/>
                    <a:pt x="13504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3F06B09F-4A72-5FA1-73CC-FCEF075C1C70}"/>
                </a:ext>
              </a:extLst>
            </p:cNvPr>
            <p:cNvSpPr/>
            <p:nvPr/>
          </p:nvSpPr>
          <p:spPr>
            <a:xfrm>
              <a:off x="3530675" y="5927576"/>
              <a:ext cx="18996" cy="60524"/>
            </a:xfrm>
            <a:custGeom>
              <a:avLst/>
              <a:gdLst>
                <a:gd name="connsiteX0" fmla="*/ 4 w 18996"/>
                <a:gd name="connsiteY0" fmla="*/ 6571 h 60524"/>
                <a:gd name="connsiteX1" fmla="*/ 6579 w 18996"/>
                <a:gd name="connsiteY1" fmla="*/ 55608 h 60524"/>
                <a:gd name="connsiteX2" fmla="*/ 12648 w 18996"/>
                <a:gd name="connsiteY2" fmla="*/ 60525 h 60524"/>
                <a:gd name="connsiteX3" fmla="*/ 14039 w 18996"/>
                <a:gd name="connsiteY3" fmla="*/ 60399 h 60524"/>
                <a:gd name="connsiteX4" fmla="*/ 18844 w 18996"/>
                <a:gd name="connsiteY4" fmla="*/ 52961 h 60524"/>
                <a:gd name="connsiteX5" fmla="*/ 12522 w 18996"/>
                <a:gd name="connsiteY5" fmla="*/ 5941 h 60524"/>
                <a:gd name="connsiteX6" fmla="*/ 5947 w 18996"/>
                <a:gd name="connsiteY6" fmla="*/ 16 h 60524"/>
                <a:gd name="connsiteX7" fmla="*/ 4 w 18996"/>
                <a:gd name="connsiteY7" fmla="*/ 6571 h 6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96" h="60524">
                  <a:moveTo>
                    <a:pt x="4" y="6571"/>
                  </a:moveTo>
                  <a:cubicBezTo>
                    <a:pt x="763" y="23085"/>
                    <a:pt x="3039" y="39473"/>
                    <a:pt x="6579" y="55608"/>
                  </a:cubicBezTo>
                  <a:cubicBezTo>
                    <a:pt x="7211" y="58508"/>
                    <a:pt x="9740" y="60525"/>
                    <a:pt x="12648" y="60525"/>
                  </a:cubicBezTo>
                  <a:cubicBezTo>
                    <a:pt x="13154" y="60525"/>
                    <a:pt x="13533" y="60525"/>
                    <a:pt x="14039" y="60399"/>
                  </a:cubicBezTo>
                  <a:cubicBezTo>
                    <a:pt x="17453" y="59642"/>
                    <a:pt x="19602" y="56365"/>
                    <a:pt x="18844" y="52961"/>
                  </a:cubicBezTo>
                  <a:cubicBezTo>
                    <a:pt x="15430" y="37456"/>
                    <a:pt x="13280" y="21824"/>
                    <a:pt x="12522" y="5941"/>
                  </a:cubicBezTo>
                  <a:cubicBezTo>
                    <a:pt x="12395" y="2537"/>
                    <a:pt x="9361" y="-236"/>
                    <a:pt x="5947" y="16"/>
                  </a:cubicBezTo>
                  <a:cubicBezTo>
                    <a:pt x="2533" y="142"/>
                    <a:pt x="-122" y="3167"/>
                    <a:pt x="4" y="657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7E3E6021-D5B0-E029-FC88-41E227709BD6}"/>
                </a:ext>
              </a:extLst>
            </p:cNvPr>
            <p:cNvSpPr/>
            <p:nvPr/>
          </p:nvSpPr>
          <p:spPr>
            <a:xfrm>
              <a:off x="3724922" y="6187180"/>
              <a:ext cx="45748" cy="26567"/>
            </a:xfrm>
            <a:custGeom>
              <a:avLst/>
              <a:gdLst>
                <a:gd name="connsiteX0" fmla="*/ 39418 w 45748"/>
                <a:gd name="connsiteY0" fmla="*/ 26567 h 26567"/>
                <a:gd name="connsiteX1" fmla="*/ 45613 w 45748"/>
                <a:gd name="connsiteY1" fmla="*/ 21525 h 26567"/>
                <a:gd name="connsiteX2" fmla="*/ 41946 w 45748"/>
                <a:gd name="connsiteY2" fmla="*/ 14465 h 26567"/>
                <a:gd name="connsiteX3" fmla="*/ 8693 w 45748"/>
                <a:gd name="connsiteY3" fmla="*/ 473 h 26567"/>
                <a:gd name="connsiteX4" fmla="*/ 3888 w 45748"/>
                <a:gd name="connsiteY4" fmla="*/ 473 h 26567"/>
                <a:gd name="connsiteX5" fmla="*/ 474 w 45748"/>
                <a:gd name="connsiteY5" fmla="*/ 3876 h 26567"/>
                <a:gd name="connsiteX6" fmla="*/ 474 w 45748"/>
                <a:gd name="connsiteY6" fmla="*/ 8667 h 26567"/>
                <a:gd name="connsiteX7" fmla="*/ 3888 w 45748"/>
                <a:gd name="connsiteY7" fmla="*/ 12070 h 26567"/>
                <a:gd name="connsiteX8" fmla="*/ 37142 w 45748"/>
                <a:gd name="connsiteY8" fmla="*/ 26063 h 26567"/>
                <a:gd name="connsiteX9" fmla="*/ 39544 w 45748"/>
                <a:gd name="connsiteY9" fmla="*/ 26567 h 2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8" h="26567">
                  <a:moveTo>
                    <a:pt x="39418" y="26567"/>
                  </a:moveTo>
                  <a:cubicBezTo>
                    <a:pt x="42452" y="26567"/>
                    <a:pt x="44981" y="24424"/>
                    <a:pt x="45613" y="21525"/>
                  </a:cubicBezTo>
                  <a:cubicBezTo>
                    <a:pt x="46245" y="18625"/>
                    <a:pt x="44602" y="15726"/>
                    <a:pt x="41946" y="14465"/>
                  </a:cubicBezTo>
                  <a:lnTo>
                    <a:pt x="8693" y="473"/>
                  </a:lnTo>
                  <a:cubicBezTo>
                    <a:pt x="7175" y="-158"/>
                    <a:pt x="5405" y="-158"/>
                    <a:pt x="3888" y="473"/>
                  </a:cubicBezTo>
                  <a:cubicBezTo>
                    <a:pt x="2371" y="1103"/>
                    <a:pt x="1106" y="2364"/>
                    <a:pt x="474" y="3876"/>
                  </a:cubicBezTo>
                  <a:cubicBezTo>
                    <a:pt x="-158" y="5389"/>
                    <a:pt x="-158" y="7154"/>
                    <a:pt x="474" y="8667"/>
                  </a:cubicBezTo>
                  <a:cubicBezTo>
                    <a:pt x="1106" y="10179"/>
                    <a:pt x="2371" y="11440"/>
                    <a:pt x="3888" y="12070"/>
                  </a:cubicBezTo>
                  <a:lnTo>
                    <a:pt x="37142" y="26063"/>
                  </a:lnTo>
                  <a:cubicBezTo>
                    <a:pt x="37900" y="26315"/>
                    <a:pt x="38785" y="26567"/>
                    <a:pt x="39544" y="2656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2BAFB99F-64F4-A754-EE4D-3CFC456CA373}"/>
                </a:ext>
              </a:extLst>
            </p:cNvPr>
            <p:cNvSpPr/>
            <p:nvPr/>
          </p:nvSpPr>
          <p:spPr>
            <a:xfrm>
              <a:off x="3595594" y="6179493"/>
              <a:ext cx="45004" cy="27320"/>
            </a:xfrm>
            <a:custGeom>
              <a:avLst/>
              <a:gdLst>
                <a:gd name="connsiteX0" fmla="*/ 707 w 45004"/>
                <a:gd name="connsiteY0" fmla="*/ 24169 h 27320"/>
                <a:gd name="connsiteX1" fmla="*/ 6144 w 45004"/>
                <a:gd name="connsiteY1" fmla="*/ 27321 h 27320"/>
                <a:gd name="connsiteX2" fmla="*/ 9179 w 45004"/>
                <a:gd name="connsiteY2" fmla="*/ 26439 h 27320"/>
                <a:gd name="connsiteX3" fmla="*/ 40789 w 45004"/>
                <a:gd name="connsiteY3" fmla="*/ 12194 h 27320"/>
                <a:gd name="connsiteX4" fmla="*/ 44708 w 45004"/>
                <a:gd name="connsiteY4" fmla="*/ 4252 h 27320"/>
                <a:gd name="connsiteX5" fmla="*/ 36743 w 45004"/>
                <a:gd name="connsiteY5" fmla="*/ 344 h 27320"/>
                <a:gd name="connsiteX6" fmla="*/ 3110 w 45004"/>
                <a:gd name="connsiteY6" fmla="*/ 15597 h 27320"/>
                <a:gd name="connsiteX7" fmla="*/ 202 w 45004"/>
                <a:gd name="connsiteY7" fmla="*/ 19379 h 27320"/>
                <a:gd name="connsiteX8" fmla="*/ 834 w 45004"/>
                <a:gd name="connsiteY8" fmla="*/ 24169 h 2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04" h="27320">
                  <a:moveTo>
                    <a:pt x="707" y="24169"/>
                  </a:moveTo>
                  <a:cubicBezTo>
                    <a:pt x="1845" y="26186"/>
                    <a:pt x="3868" y="27321"/>
                    <a:pt x="6144" y="27321"/>
                  </a:cubicBezTo>
                  <a:cubicBezTo>
                    <a:pt x="7282" y="27321"/>
                    <a:pt x="8294" y="27069"/>
                    <a:pt x="9179" y="26439"/>
                  </a:cubicBezTo>
                  <a:cubicBezTo>
                    <a:pt x="19294" y="20766"/>
                    <a:pt x="29789" y="15976"/>
                    <a:pt x="40789" y="12194"/>
                  </a:cubicBezTo>
                  <a:cubicBezTo>
                    <a:pt x="44076" y="11059"/>
                    <a:pt x="45720" y="7530"/>
                    <a:pt x="44708" y="4252"/>
                  </a:cubicBezTo>
                  <a:cubicBezTo>
                    <a:pt x="43570" y="974"/>
                    <a:pt x="39904" y="-790"/>
                    <a:pt x="36743" y="344"/>
                  </a:cubicBezTo>
                  <a:cubicBezTo>
                    <a:pt x="25110" y="4378"/>
                    <a:pt x="13857" y="9546"/>
                    <a:pt x="3110" y="15597"/>
                  </a:cubicBezTo>
                  <a:cubicBezTo>
                    <a:pt x="1719" y="16480"/>
                    <a:pt x="581" y="17740"/>
                    <a:pt x="202" y="19379"/>
                  </a:cubicBezTo>
                  <a:cubicBezTo>
                    <a:pt x="-178" y="21018"/>
                    <a:pt x="-51" y="22657"/>
                    <a:pt x="834" y="2416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A7CC8960-ED08-3C39-7CC3-3BAA9FD664A4}"/>
                </a:ext>
              </a:extLst>
            </p:cNvPr>
            <p:cNvSpPr/>
            <p:nvPr/>
          </p:nvSpPr>
          <p:spPr>
            <a:xfrm>
              <a:off x="3627806" y="6018786"/>
              <a:ext cx="18418" cy="44446"/>
            </a:xfrm>
            <a:custGeom>
              <a:avLst/>
              <a:gdLst>
                <a:gd name="connsiteX0" fmla="*/ 12117 w 18418"/>
                <a:gd name="connsiteY0" fmla="*/ 44320 h 44446"/>
                <a:gd name="connsiteX1" fmla="*/ 13255 w 18418"/>
                <a:gd name="connsiteY1" fmla="*/ 44320 h 44446"/>
                <a:gd name="connsiteX2" fmla="*/ 18313 w 18418"/>
                <a:gd name="connsiteY2" fmla="*/ 37009 h 44446"/>
                <a:gd name="connsiteX3" fmla="*/ 12497 w 18418"/>
                <a:gd name="connsiteY3" fmla="*/ 5116 h 44446"/>
                <a:gd name="connsiteX4" fmla="*/ 5163 w 18418"/>
                <a:gd name="connsiteY4" fmla="*/ 73 h 44446"/>
                <a:gd name="connsiteX5" fmla="*/ 105 w 18418"/>
                <a:gd name="connsiteY5" fmla="*/ 7385 h 44446"/>
                <a:gd name="connsiteX6" fmla="*/ 5922 w 18418"/>
                <a:gd name="connsiteY6" fmla="*/ 39278 h 44446"/>
                <a:gd name="connsiteX7" fmla="*/ 12117 w 18418"/>
                <a:gd name="connsiteY7" fmla="*/ 44446 h 4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8" h="44446">
                  <a:moveTo>
                    <a:pt x="12117" y="44320"/>
                  </a:moveTo>
                  <a:cubicBezTo>
                    <a:pt x="12117" y="44320"/>
                    <a:pt x="12876" y="44320"/>
                    <a:pt x="13255" y="44320"/>
                  </a:cubicBezTo>
                  <a:cubicBezTo>
                    <a:pt x="16669" y="43690"/>
                    <a:pt x="18945" y="40412"/>
                    <a:pt x="18313" y="37009"/>
                  </a:cubicBezTo>
                  <a:lnTo>
                    <a:pt x="12497" y="5116"/>
                  </a:lnTo>
                  <a:cubicBezTo>
                    <a:pt x="11864" y="1712"/>
                    <a:pt x="8577" y="-431"/>
                    <a:pt x="5163" y="73"/>
                  </a:cubicBezTo>
                  <a:cubicBezTo>
                    <a:pt x="1749" y="704"/>
                    <a:pt x="-527" y="3981"/>
                    <a:pt x="105" y="7385"/>
                  </a:cubicBezTo>
                  <a:lnTo>
                    <a:pt x="5922" y="39278"/>
                  </a:lnTo>
                  <a:cubicBezTo>
                    <a:pt x="6427" y="42303"/>
                    <a:pt x="9083" y="44446"/>
                    <a:pt x="12117" y="4444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55833378-D057-3DD9-0D13-4576B6628FC6}"/>
                </a:ext>
              </a:extLst>
            </p:cNvPr>
            <p:cNvSpPr/>
            <p:nvPr/>
          </p:nvSpPr>
          <p:spPr>
            <a:xfrm>
              <a:off x="3489441" y="6192678"/>
              <a:ext cx="53001" cy="15900"/>
            </a:xfrm>
            <a:custGeom>
              <a:avLst/>
              <a:gdLst>
                <a:gd name="connsiteX0" fmla="*/ 47434 w 53001"/>
                <a:gd name="connsiteY0" fmla="*/ 3547 h 15900"/>
                <a:gd name="connsiteX1" fmla="*/ 6847 w 53001"/>
                <a:gd name="connsiteY1" fmla="*/ 17 h 15900"/>
                <a:gd name="connsiteX2" fmla="*/ 19 w 53001"/>
                <a:gd name="connsiteY2" fmla="*/ 5690 h 15900"/>
                <a:gd name="connsiteX3" fmla="*/ 1410 w 53001"/>
                <a:gd name="connsiteY3" fmla="*/ 10228 h 15900"/>
                <a:gd name="connsiteX4" fmla="*/ 5709 w 53001"/>
                <a:gd name="connsiteY4" fmla="*/ 12497 h 15900"/>
                <a:gd name="connsiteX5" fmla="*/ 46296 w 53001"/>
                <a:gd name="connsiteY5" fmla="*/ 15901 h 15900"/>
                <a:gd name="connsiteX6" fmla="*/ 46802 w 53001"/>
                <a:gd name="connsiteY6" fmla="*/ 15901 h 15900"/>
                <a:gd name="connsiteX7" fmla="*/ 52997 w 53001"/>
                <a:gd name="connsiteY7" fmla="*/ 9976 h 15900"/>
                <a:gd name="connsiteX8" fmla="*/ 47308 w 53001"/>
                <a:gd name="connsiteY8" fmla="*/ 3421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01" h="15900">
                  <a:moveTo>
                    <a:pt x="47434" y="3547"/>
                  </a:moveTo>
                  <a:lnTo>
                    <a:pt x="6847" y="17"/>
                  </a:lnTo>
                  <a:cubicBezTo>
                    <a:pt x="3433" y="-235"/>
                    <a:pt x="398" y="2286"/>
                    <a:pt x="19" y="5690"/>
                  </a:cubicBezTo>
                  <a:cubicBezTo>
                    <a:pt x="-107" y="7329"/>
                    <a:pt x="398" y="8968"/>
                    <a:pt x="1410" y="10228"/>
                  </a:cubicBezTo>
                  <a:cubicBezTo>
                    <a:pt x="2421" y="11489"/>
                    <a:pt x="4065" y="12245"/>
                    <a:pt x="5709" y="12497"/>
                  </a:cubicBezTo>
                  <a:lnTo>
                    <a:pt x="46296" y="15901"/>
                  </a:lnTo>
                  <a:cubicBezTo>
                    <a:pt x="46296" y="15901"/>
                    <a:pt x="46675" y="15901"/>
                    <a:pt x="46802" y="15901"/>
                  </a:cubicBezTo>
                  <a:cubicBezTo>
                    <a:pt x="50216" y="15901"/>
                    <a:pt x="52871" y="13254"/>
                    <a:pt x="52997" y="9976"/>
                  </a:cubicBezTo>
                  <a:cubicBezTo>
                    <a:pt x="53124" y="6573"/>
                    <a:pt x="50595" y="3799"/>
                    <a:pt x="47308" y="342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482C1514-AE01-6554-D3AD-B53D17E2F43D}"/>
                </a:ext>
              </a:extLst>
            </p:cNvPr>
            <p:cNvSpPr/>
            <p:nvPr/>
          </p:nvSpPr>
          <p:spPr>
            <a:xfrm>
              <a:off x="3463894" y="6124471"/>
              <a:ext cx="43943" cy="19439"/>
            </a:xfrm>
            <a:custGeom>
              <a:avLst/>
              <a:gdLst>
                <a:gd name="connsiteX0" fmla="*/ 37705 w 43943"/>
                <a:gd name="connsiteY0" fmla="*/ 19439 h 19439"/>
                <a:gd name="connsiteX1" fmla="*/ 43900 w 43943"/>
                <a:gd name="connsiteY1" fmla="*/ 13892 h 19439"/>
                <a:gd name="connsiteX2" fmla="*/ 38969 w 43943"/>
                <a:gd name="connsiteY2" fmla="*/ 7085 h 19439"/>
                <a:gd name="connsiteX3" fmla="*/ 7612 w 43943"/>
                <a:gd name="connsiteY3" fmla="*/ 152 h 19439"/>
                <a:gd name="connsiteX4" fmla="*/ 152 w 43943"/>
                <a:gd name="connsiteY4" fmla="*/ 4942 h 19439"/>
                <a:gd name="connsiteX5" fmla="*/ 4957 w 43943"/>
                <a:gd name="connsiteY5" fmla="*/ 12380 h 19439"/>
                <a:gd name="connsiteX6" fmla="*/ 36314 w 43943"/>
                <a:gd name="connsiteY6" fmla="*/ 19313 h 19439"/>
                <a:gd name="connsiteX7" fmla="*/ 36314 w 43943"/>
                <a:gd name="connsiteY7" fmla="*/ 19313 h 19439"/>
                <a:gd name="connsiteX8" fmla="*/ 37705 w 43943"/>
                <a:gd name="connsiteY8" fmla="*/ 19439 h 1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3" h="19439">
                  <a:moveTo>
                    <a:pt x="37705" y="19439"/>
                  </a:moveTo>
                  <a:cubicBezTo>
                    <a:pt x="40866" y="19439"/>
                    <a:pt x="43648" y="17044"/>
                    <a:pt x="43900" y="13892"/>
                  </a:cubicBezTo>
                  <a:cubicBezTo>
                    <a:pt x="44280" y="10741"/>
                    <a:pt x="42130" y="7841"/>
                    <a:pt x="38969" y="7085"/>
                  </a:cubicBezTo>
                  <a:lnTo>
                    <a:pt x="7612" y="152"/>
                  </a:lnTo>
                  <a:cubicBezTo>
                    <a:pt x="4198" y="-605"/>
                    <a:pt x="911" y="1538"/>
                    <a:pt x="152" y="4942"/>
                  </a:cubicBezTo>
                  <a:cubicBezTo>
                    <a:pt x="-606" y="8346"/>
                    <a:pt x="1543" y="11623"/>
                    <a:pt x="4957" y="12380"/>
                  </a:cubicBezTo>
                  <a:lnTo>
                    <a:pt x="36314" y="19313"/>
                  </a:lnTo>
                  <a:lnTo>
                    <a:pt x="36314" y="19313"/>
                  </a:lnTo>
                  <a:cubicBezTo>
                    <a:pt x="36314" y="19313"/>
                    <a:pt x="37199" y="19439"/>
                    <a:pt x="37705" y="1943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838C7479-B62F-8CF7-2C8D-651B3B65B584}"/>
                </a:ext>
              </a:extLst>
            </p:cNvPr>
            <p:cNvSpPr/>
            <p:nvPr/>
          </p:nvSpPr>
          <p:spPr>
            <a:xfrm>
              <a:off x="3567204" y="6231111"/>
              <a:ext cx="46199" cy="27387"/>
            </a:xfrm>
            <a:custGeom>
              <a:avLst/>
              <a:gdLst>
                <a:gd name="connsiteX0" fmla="*/ 37316 w 46199"/>
                <a:gd name="connsiteY0" fmla="*/ 411 h 27387"/>
                <a:gd name="connsiteX1" fmla="*/ 3683 w 46199"/>
                <a:gd name="connsiteY1" fmla="*/ 15412 h 27387"/>
                <a:gd name="connsiteX2" fmla="*/ 143 w 46199"/>
                <a:gd name="connsiteY2" fmla="*/ 22471 h 27387"/>
                <a:gd name="connsiteX3" fmla="*/ 6338 w 46199"/>
                <a:gd name="connsiteY3" fmla="*/ 27388 h 27387"/>
                <a:gd name="connsiteX4" fmla="*/ 8867 w 46199"/>
                <a:gd name="connsiteY4" fmla="*/ 26883 h 27387"/>
                <a:gd name="connsiteX5" fmla="*/ 42500 w 46199"/>
                <a:gd name="connsiteY5" fmla="*/ 11882 h 27387"/>
                <a:gd name="connsiteX6" fmla="*/ 42500 w 46199"/>
                <a:gd name="connsiteY6" fmla="*/ 11882 h 27387"/>
                <a:gd name="connsiteX7" fmla="*/ 45661 w 46199"/>
                <a:gd name="connsiteY7" fmla="*/ 3688 h 27387"/>
                <a:gd name="connsiteX8" fmla="*/ 37443 w 46199"/>
                <a:gd name="connsiteY8" fmla="*/ 537 h 2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99" h="27387">
                  <a:moveTo>
                    <a:pt x="37316" y="411"/>
                  </a:moveTo>
                  <a:lnTo>
                    <a:pt x="3683" y="15412"/>
                  </a:lnTo>
                  <a:cubicBezTo>
                    <a:pt x="1028" y="16673"/>
                    <a:pt x="-489" y="19572"/>
                    <a:pt x="143" y="22471"/>
                  </a:cubicBezTo>
                  <a:cubicBezTo>
                    <a:pt x="775" y="25371"/>
                    <a:pt x="3304" y="27388"/>
                    <a:pt x="6338" y="27388"/>
                  </a:cubicBezTo>
                  <a:cubicBezTo>
                    <a:pt x="7223" y="27388"/>
                    <a:pt x="8109" y="27262"/>
                    <a:pt x="8867" y="26883"/>
                  </a:cubicBezTo>
                  <a:lnTo>
                    <a:pt x="42500" y="11882"/>
                  </a:lnTo>
                  <a:lnTo>
                    <a:pt x="42500" y="11882"/>
                  </a:lnTo>
                  <a:cubicBezTo>
                    <a:pt x="45661" y="10496"/>
                    <a:pt x="47052" y="6840"/>
                    <a:pt x="45661" y="3688"/>
                  </a:cubicBezTo>
                  <a:cubicBezTo>
                    <a:pt x="44270" y="537"/>
                    <a:pt x="40604" y="-850"/>
                    <a:pt x="37443" y="53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993F77F1-723C-D45F-6F85-0BD29ADFC737}"/>
                </a:ext>
              </a:extLst>
            </p:cNvPr>
            <p:cNvSpPr/>
            <p:nvPr/>
          </p:nvSpPr>
          <p:spPr>
            <a:xfrm>
              <a:off x="3579974" y="5636377"/>
              <a:ext cx="16093" cy="57625"/>
            </a:xfrm>
            <a:custGeom>
              <a:avLst/>
              <a:gdLst>
                <a:gd name="connsiteX0" fmla="*/ 9753 w 16093"/>
                <a:gd name="connsiteY0" fmla="*/ 57626 h 57625"/>
                <a:gd name="connsiteX1" fmla="*/ 10258 w 16093"/>
                <a:gd name="connsiteY1" fmla="*/ 57626 h 57625"/>
                <a:gd name="connsiteX2" fmla="*/ 14557 w 16093"/>
                <a:gd name="connsiteY2" fmla="*/ 55483 h 57625"/>
                <a:gd name="connsiteX3" fmla="*/ 16075 w 16093"/>
                <a:gd name="connsiteY3" fmla="*/ 50945 h 57625"/>
                <a:gd name="connsiteX4" fmla="*/ 12534 w 16093"/>
                <a:gd name="connsiteY4" fmla="*/ 5815 h 57625"/>
                <a:gd name="connsiteX5" fmla="*/ 5833 w 16093"/>
                <a:gd name="connsiteY5" fmla="*/ 17 h 57625"/>
                <a:gd name="connsiteX6" fmla="*/ 17 w 16093"/>
                <a:gd name="connsiteY6" fmla="*/ 6698 h 57625"/>
                <a:gd name="connsiteX7" fmla="*/ 3557 w 16093"/>
                <a:gd name="connsiteY7" fmla="*/ 51827 h 57625"/>
                <a:gd name="connsiteX8" fmla="*/ 9753 w 16093"/>
                <a:gd name="connsiteY8" fmla="*/ 57626 h 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3" h="57625">
                  <a:moveTo>
                    <a:pt x="9753" y="57626"/>
                  </a:moveTo>
                  <a:cubicBezTo>
                    <a:pt x="9753" y="57626"/>
                    <a:pt x="10132" y="57626"/>
                    <a:pt x="10258" y="57626"/>
                  </a:cubicBezTo>
                  <a:cubicBezTo>
                    <a:pt x="11902" y="57500"/>
                    <a:pt x="13419" y="56744"/>
                    <a:pt x="14557" y="55483"/>
                  </a:cubicBezTo>
                  <a:cubicBezTo>
                    <a:pt x="15695" y="54222"/>
                    <a:pt x="16201" y="52584"/>
                    <a:pt x="16075" y="50945"/>
                  </a:cubicBezTo>
                  <a:lnTo>
                    <a:pt x="12534" y="5815"/>
                  </a:lnTo>
                  <a:cubicBezTo>
                    <a:pt x="12281" y="2412"/>
                    <a:pt x="9247" y="-236"/>
                    <a:pt x="5833" y="17"/>
                  </a:cubicBezTo>
                  <a:cubicBezTo>
                    <a:pt x="2419" y="269"/>
                    <a:pt x="-236" y="3294"/>
                    <a:pt x="17" y="6698"/>
                  </a:cubicBezTo>
                  <a:lnTo>
                    <a:pt x="3557" y="51827"/>
                  </a:lnTo>
                  <a:cubicBezTo>
                    <a:pt x="3810" y="55105"/>
                    <a:pt x="6465" y="57626"/>
                    <a:pt x="9753" y="576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3" name="Forme libre 292">
              <a:extLst>
                <a:ext uri="{FF2B5EF4-FFF2-40B4-BE49-F238E27FC236}">
                  <a16:creationId xmlns:a16="http://schemas.microsoft.com/office/drawing/2014/main" id="{6FAF3887-E2C3-998A-9BE0-B8C4A331C011}"/>
                </a:ext>
              </a:extLst>
            </p:cNvPr>
            <p:cNvSpPr/>
            <p:nvPr/>
          </p:nvSpPr>
          <p:spPr>
            <a:xfrm>
              <a:off x="3630946" y="5596936"/>
              <a:ext cx="12643" cy="57735"/>
            </a:xfrm>
            <a:custGeom>
              <a:avLst/>
              <a:gdLst>
                <a:gd name="connsiteX0" fmla="*/ 6322 w 12643"/>
                <a:gd name="connsiteY0" fmla="*/ 57735 h 57735"/>
                <a:gd name="connsiteX1" fmla="*/ 10747 w 12643"/>
                <a:gd name="connsiteY1" fmla="*/ 55845 h 57735"/>
                <a:gd name="connsiteX2" fmla="*/ 12644 w 12643"/>
                <a:gd name="connsiteY2" fmla="*/ 51432 h 57735"/>
                <a:gd name="connsiteX3" fmla="*/ 12644 w 12643"/>
                <a:gd name="connsiteY3" fmla="*/ 6303 h 57735"/>
                <a:gd name="connsiteX4" fmla="*/ 6322 w 12643"/>
                <a:gd name="connsiteY4" fmla="*/ 0 h 57735"/>
                <a:gd name="connsiteX5" fmla="*/ 0 w 12643"/>
                <a:gd name="connsiteY5" fmla="*/ 6303 h 57735"/>
                <a:gd name="connsiteX6" fmla="*/ 0 w 12643"/>
                <a:gd name="connsiteY6" fmla="*/ 51432 h 57735"/>
                <a:gd name="connsiteX7" fmla="*/ 1897 w 12643"/>
                <a:gd name="connsiteY7" fmla="*/ 55845 h 57735"/>
                <a:gd name="connsiteX8" fmla="*/ 6322 w 12643"/>
                <a:gd name="connsiteY8" fmla="*/ 57735 h 5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57735">
                  <a:moveTo>
                    <a:pt x="6322" y="57735"/>
                  </a:moveTo>
                  <a:cubicBezTo>
                    <a:pt x="7966" y="57735"/>
                    <a:pt x="9609" y="57105"/>
                    <a:pt x="10747" y="55845"/>
                  </a:cubicBezTo>
                  <a:cubicBezTo>
                    <a:pt x="11885" y="54710"/>
                    <a:pt x="12644" y="53071"/>
                    <a:pt x="12644" y="51432"/>
                  </a:cubicBezTo>
                  <a:lnTo>
                    <a:pt x="12644" y="6303"/>
                  </a:lnTo>
                  <a:cubicBezTo>
                    <a:pt x="12644" y="2899"/>
                    <a:pt x="9862" y="0"/>
                    <a:pt x="6322" y="0"/>
                  </a:cubicBezTo>
                  <a:cubicBezTo>
                    <a:pt x="2782" y="0"/>
                    <a:pt x="0" y="2773"/>
                    <a:pt x="0" y="6303"/>
                  </a:cubicBezTo>
                  <a:lnTo>
                    <a:pt x="0" y="51432"/>
                  </a:lnTo>
                  <a:cubicBezTo>
                    <a:pt x="0" y="53071"/>
                    <a:pt x="632" y="54710"/>
                    <a:pt x="1897" y="55845"/>
                  </a:cubicBezTo>
                  <a:cubicBezTo>
                    <a:pt x="3035" y="56979"/>
                    <a:pt x="4678" y="57735"/>
                    <a:pt x="6322" y="5773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4" name="Forme libre 293">
              <a:extLst>
                <a:ext uri="{FF2B5EF4-FFF2-40B4-BE49-F238E27FC236}">
                  <a16:creationId xmlns:a16="http://schemas.microsoft.com/office/drawing/2014/main" id="{9119B076-F3E0-CC04-F946-0CB6825F6C73}"/>
                </a:ext>
              </a:extLst>
            </p:cNvPr>
            <p:cNvSpPr/>
            <p:nvPr/>
          </p:nvSpPr>
          <p:spPr>
            <a:xfrm>
              <a:off x="3729619" y="5602785"/>
              <a:ext cx="18348" cy="43819"/>
            </a:xfrm>
            <a:custGeom>
              <a:avLst/>
              <a:gdLst>
                <a:gd name="connsiteX0" fmla="*/ 12089 w 18348"/>
                <a:gd name="connsiteY0" fmla="*/ 43819 h 43819"/>
                <a:gd name="connsiteX1" fmla="*/ 16893 w 18348"/>
                <a:gd name="connsiteY1" fmla="*/ 41550 h 43819"/>
                <a:gd name="connsiteX2" fmla="*/ 18284 w 18348"/>
                <a:gd name="connsiteY2" fmla="*/ 36382 h 43819"/>
                <a:gd name="connsiteX3" fmla="*/ 12468 w 18348"/>
                <a:gd name="connsiteY3" fmla="*/ 5119 h 43819"/>
                <a:gd name="connsiteX4" fmla="*/ 9813 w 18348"/>
                <a:gd name="connsiteY4" fmla="*/ 1085 h 43819"/>
                <a:gd name="connsiteX5" fmla="*/ 5134 w 18348"/>
                <a:gd name="connsiteY5" fmla="*/ 77 h 43819"/>
                <a:gd name="connsiteX6" fmla="*/ 1088 w 18348"/>
                <a:gd name="connsiteY6" fmla="*/ 2724 h 43819"/>
                <a:gd name="connsiteX7" fmla="*/ 77 w 18348"/>
                <a:gd name="connsiteY7" fmla="*/ 7388 h 43819"/>
                <a:gd name="connsiteX8" fmla="*/ 5893 w 18348"/>
                <a:gd name="connsiteY8" fmla="*/ 38651 h 43819"/>
                <a:gd name="connsiteX9" fmla="*/ 12089 w 18348"/>
                <a:gd name="connsiteY9" fmla="*/ 43819 h 4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48" h="43819">
                  <a:moveTo>
                    <a:pt x="12089" y="43819"/>
                  </a:moveTo>
                  <a:cubicBezTo>
                    <a:pt x="13985" y="43819"/>
                    <a:pt x="15755" y="42937"/>
                    <a:pt x="16893" y="41550"/>
                  </a:cubicBezTo>
                  <a:cubicBezTo>
                    <a:pt x="18031" y="40164"/>
                    <a:pt x="18537" y="38273"/>
                    <a:pt x="18284" y="36382"/>
                  </a:cubicBezTo>
                  <a:lnTo>
                    <a:pt x="12468" y="5119"/>
                  </a:lnTo>
                  <a:cubicBezTo>
                    <a:pt x="12215" y="3480"/>
                    <a:pt x="11204" y="2094"/>
                    <a:pt x="9813" y="1085"/>
                  </a:cubicBezTo>
                  <a:cubicBezTo>
                    <a:pt x="8422" y="203"/>
                    <a:pt x="6778" y="-175"/>
                    <a:pt x="5134" y="77"/>
                  </a:cubicBezTo>
                  <a:cubicBezTo>
                    <a:pt x="3491" y="329"/>
                    <a:pt x="2100" y="1337"/>
                    <a:pt x="1088" y="2724"/>
                  </a:cubicBezTo>
                  <a:cubicBezTo>
                    <a:pt x="203" y="4111"/>
                    <a:pt x="-176" y="5749"/>
                    <a:pt x="77" y="7388"/>
                  </a:cubicBezTo>
                  <a:lnTo>
                    <a:pt x="5893" y="38651"/>
                  </a:lnTo>
                  <a:cubicBezTo>
                    <a:pt x="6399" y="41550"/>
                    <a:pt x="9054" y="43819"/>
                    <a:pt x="12089" y="4381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F137F5DA-EA69-7950-4D6F-F2014AF5CD85}"/>
                </a:ext>
              </a:extLst>
            </p:cNvPr>
            <p:cNvSpPr/>
            <p:nvPr/>
          </p:nvSpPr>
          <p:spPr>
            <a:xfrm>
              <a:off x="3816560" y="5775185"/>
              <a:ext cx="12643" cy="48407"/>
            </a:xfrm>
            <a:custGeom>
              <a:avLst/>
              <a:gdLst>
                <a:gd name="connsiteX0" fmla="*/ 6322 w 12643"/>
                <a:gd name="connsiteY0" fmla="*/ 48407 h 48407"/>
                <a:gd name="connsiteX1" fmla="*/ 10747 w 12643"/>
                <a:gd name="connsiteY1" fmla="*/ 46516 h 48407"/>
                <a:gd name="connsiteX2" fmla="*/ 12644 w 12643"/>
                <a:gd name="connsiteY2" fmla="*/ 42104 h 48407"/>
                <a:gd name="connsiteX3" fmla="*/ 12644 w 12643"/>
                <a:gd name="connsiteY3" fmla="*/ 6177 h 48407"/>
                <a:gd name="connsiteX4" fmla="*/ 6322 w 12643"/>
                <a:gd name="connsiteY4" fmla="*/ 0 h 48407"/>
                <a:gd name="connsiteX5" fmla="*/ 0 w 12643"/>
                <a:gd name="connsiteY5" fmla="*/ 6177 h 48407"/>
                <a:gd name="connsiteX6" fmla="*/ 0 w 12643"/>
                <a:gd name="connsiteY6" fmla="*/ 42104 h 48407"/>
                <a:gd name="connsiteX7" fmla="*/ 1897 w 12643"/>
                <a:gd name="connsiteY7" fmla="*/ 46516 h 48407"/>
                <a:gd name="connsiteX8" fmla="*/ 6322 w 12643"/>
                <a:gd name="connsiteY8" fmla="*/ 48407 h 4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48407">
                  <a:moveTo>
                    <a:pt x="6322" y="48407"/>
                  </a:moveTo>
                  <a:cubicBezTo>
                    <a:pt x="7966" y="48407"/>
                    <a:pt x="9609" y="47777"/>
                    <a:pt x="10747" y="46516"/>
                  </a:cubicBezTo>
                  <a:cubicBezTo>
                    <a:pt x="11885" y="45382"/>
                    <a:pt x="12644" y="43743"/>
                    <a:pt x="12644" y="42104"/>
                  </a:cubicBezTo>
                  <a:lnTo>
                    <a:pt x="12644" y="6177"/>
                  </a:lnTo>
                  <a:cubicBezTo>
                    <a:pt x="12644" y="2773"/>
                    <a:pt x="9862" y="0"/>
                    <a:pt x="6322" y="0"/>
                  </a:cubicBezTo>
                  <a:cubicBezTo>
                    <a:pt x="2782" y="0"/>
                    <a:pt x="0" y="2773"/>
                    <a:pt x="0" y="6177"/>
                  </a:cubicBezTo>
                  <a:lnTo>
                    <a:pt x="0" y="42104"/>
                  </a:lnTo>
                  <a:cubicBezTo>
                    <a:pt x="0" y="43743"/>
                    <a:pt x="632" y="45382"/>
                    <a:pt x="1897" y="46516"/>
                  </a:cubicBezTo>
                  <a:cubicBezTo>
                    <a:pt x="3035" y="47651"/>
                    <a:pt x="4678" y="48407"/>
                    <a:pt x="6322" y="48407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03D9875C-68BA-8D51-EB14-EF7D37E5DB93}"/>
                </a:ext>
              </a:extLst>
            </p:cNvPr>
            <p:cNvSpPr/>
            <p:nvPr/>
          </p:nvSpPr>
          <p:spPr>
            <a:xfrm>
              <a:off x="3709718" y="5918641"/>
              <a:ext cx="12643" cy="36305"/>
            </a:xfrm>
            <a:custGeom>
              <a:avLst/>
              <a:gdLst>
                <a:gd name="connsiteX0" fmla="*/ 6322 w 12643"/>
                <a:gd name="connsiteY0" fmla="*/ 0 h 36305"/>
                <a:gd name="connsiteX1" fmla="*/ 6322 w 12643"/>
                <a:gd name="connsiteY1" fmla="*/ 0 h 36305"/>
                <a:gd name="connsiteX2" fmla="*/ 0 w 12643"/>
                <a:gd name="connsiteY2" fmla="*/ 6177 h 36305"/>
                <a:gd name="connsiteX3" fmla="*/ 0 w 12643"/>
                <a:gd name="connsiteY3" fmla="*/ 36305 h 36305"/>
                <a:gd name="connsiteX4" fmla="*/ 6196 w 12643"/>
                <a:gd name="connsiteY4" fmla="*/ 36305 h 36305"/>
                <a:gd name="connsiteX5" fmla="*/ 12518 w 12643"/>
                <a:gd name="connsiteY5" fmla="*/ 36305 h 36305"/>
                <a:gd name="connsiteX6" fmla="*/ 12644 w 12643"/>
                <a:gd name="connsiteY6" fmla="*/ 6303 h 36305"/>
                <a:gd name="connsiteX7" fmla="*/ 12644 w 12643"/>
                <a:gd name="connsiteY7" fmla="*/ 6303 h 36305"/>
                <a:gd name="connsiteX8" fmla="*/ 6448 w 12643"/>
                <a:gd name="connsiteY8" fmla="*/ 0 h 3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3" h="36305">
                  <a:moveTo>
                    <a:pt x="6322" y="0"/>
                  </a:moveTo>
                  <a:lnTo>
                    <a:pt x="6322" y="0"/>
                  </a:lnTo>
                  <a:cubicBezTo>
                    <a:pt x="2908" y="0"/>
                    <a:pt x="0" y="2773"/>
                    <a:pt x="0" y="6177"/>
                  </a:cubicBezTo>
                  <a:lnTo>
                    <a:pt x="0" y="36305"/>
                  </a:lnTo>
                  <a:cubicBezTo>
                    <a:pt x="0" y="36305"/>
                    <a:pt x="6196" y="36305"/>
                    <a:pt x="6196" y="36305"/>
                  </a:cubicBezTo>
                  <a:lnTo>
                    <a:pt x="12518" y="36305"/>
                  </a:lnTo>
                  <a:cubicBezTo>
                    <a:pt x="12518" y="36305"/>
                    <a:pt x="12644" y="6303"/>
                    <a:pt x="12644" y="6303"/>
                  </a:cubicBezTo>
                  <a:lnTo>
                    <a:pt x="12644" y="6303"/>
                  </a:lnTo>
                  <a:cubicBezTo>
                    <a:pt x="12644" y="2899"/>
                    <a:pt x="9862" y="0"/>
                    <a:pt x="644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F10CA2F6-BC81-E7C8-B565-AFE5D563296F}"/>
                </a:ext>
              </a:extLst>
            </p:cNvPr>
            <p:cNvSpPr/>
            <p:nvPr/>
          </p:nvSpPr>
          <p:spPr>
            <a:xfrm>
              <a:off x="3710837" y="6056299"/>
              <a:ext cx="14704" cy="50802"/>
            </a:xfrm>
            <a:custGeom>
              <a:avLst/>
              <a:gdLst>
                <a:gd name="connsiteX0" fmla="*/ 5835 w 14704"/>
                <a:gd name="connsiteY0" fmla="*/ 0 h 50802"/>
                <a:gd name="connsiteX1" fmla="*/ 1536 w 14704"/>
                <a:gd name="connsiteY1" fmla="*/ 2143 h 50802"/>
                <a:gd name="connsiteX2" fmla="*/ 19 w 14704"/>
                <a:gd name="connsiteY2" fmla="*/ 6681 h 50802"/>
                <a:gd name="connsiteX3" fmla="*/ 2295 w 14704"/>
                <a:gd name="connsiteY3" fmla="*/ 44877 h 50802"/>
                <a:gd name="connsiteX4" fmla="*/ 2295 w 14704"/>
                <a:gd name="connsiteY4" fmla="*/ 44877 h 50802"/>
                <a:gd name="connsiteX5" fmla="*/ 8490 w 14704"/>
                <a:gd name="connsiteY5" fmla="*/ 50802 h 50802"/>
                <a:gd name="connsiteX6" fmla="*/ 8870 w 14704"/>
                <a:gd name="connsiteY6" fmla="*/ 50802 h 50802"/>
                <a:gd name="connsiteX7" fmla="*/ 13169 w 14704"/>
                <a:gd name="connsiteY7" fmla="*/ 48659 h 50802"/>
                <a:gd name="connsiteX8" fmla="*/ 14686 w 14704"/>
                <a:gd name="connsiteY8" fmla="*/ 44121 h 50802"/>
                <a:gd name="connsiteX9" fmla="*/ 12410 w 14704"/>
                <a:gd name="connsiteY9" fmla="*/ 5925 h 50802"/>
                <a:gd name="connsiteX10" fmla="*/ 10261 w 14704"/>
                <a:gd name="connsiteY10" fmla="*/ 1639 h 50802"/>
                <a:gd name="connsiteX11" fmla="*/ 5709 w 14704"/>
                <a:gd name="connsiteY11" fmla="*/ 126 h 5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04" h="50802">
                  <a:moveTo>
                    <a:pt x="5835" y="0"/>
                  </a:moveTo>
                  <a:cubicBezTo>
                    <a:pt x="4191" y="0"/>
                    <a:pt x="2674" y="882"/>
                    <a:pt x="1536" y="2143"/>
                  </a:cubicBezTo>
                  <a:cubicBezTo>
                    <a:pt x="398" y="3404"/>
                    <a:pt x="-107" y="5042"/>
                    <a:pt x="19" y="6681"/>
                  </a:cubicBezTo>
                  <a:lnTo>
                    <a:pt x="2295" y="44877"/>
                  </a:lnTo>
                  <a:lnTo>
                    <a:pt x="2295" y="44877"/>
                  </a:lnTo>
                  <a:cubicBezTo>
                    <a:pt x="2421" y="48155"/>
                    <a:pt x="5203" y="50802"/>
                    <a:pt x="8490" y="50802"/>
                  </a:cubicBezTo>
                  <a:lnTo>
                    <a:pt x="8870" y="50802"/>
                  </a:lnTo>
                  <a:cubicBezTo>
                    <a:pt x="10513" y="50802"/>
                    <a:pt x="12031" y="49920"/>
                    <a:pt x="13169" y="48659"/>
                  </a:cubicBezTo>
                  <a:cubicBezTo>
                    <a:pt x="14307" y="47399"/>
                    <a:pt x="14812" y="45760"/>
                    <a:pt x="14686" y="44121"/>
                  </a:cubicBezTo>
                  <a:lnTo>
                    <a:pt x="12410" y="5925"/>
                  </a:lnTo>
                  <a:cubicBezTo>
                    <a:pt x="12410" y="4286"/>
                    <a:pt x="11525" y="2773"/>
                    <a:pt x="10261" y="1639"/>
                  </a:cubicBezTo>
                  <a:cubicBezTo>
                    <a:pt x="8996" y="504"/>
                    <a:pt x="7352" y="0"/>
                    <a:pt x="5709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73AEE78E-7308-65DA-B991-290F8EBC0164}"/>
                </a:ext>
              </a:extLst>
            </p:cNvPr>
            <p:cNvSpPr/>
            <p:nvPr/>
          </p:nvSpPr>
          <p:spPr>
            <a:xfrm>
              <a:off x="3483745" y="5850333"/>
              <a:ext cx="21672" cy="55324"/>
            </a:xfrm>
            <a:custGeom>
              <a:avLst/>
              <a:gdLst>
                <a:gd name="connsiteX0" fmla="*/ 9130 w 21672"/>
                <a:gd name="connsiteY0" fmla="*/ 50408 h 55324"/>
                <a:gd name="connsiteX1" fmla="*/ 15325 w 21672"/>
                <a:gd name="connsiteY1" fmla="*/ 55324 h 55324"/>
                <a:gd name="connsiteX2" fmla="*/ 16716 w 21672"/>
                <a:gd name="connsiteY2" fmla="*/ 55198 h 55324"/>
                <a:gd name="connsiteX3" fmla="*/ 21521 w 21672"/>
                <a:gd name="connsiteY3" fmla="*/ 47761 h 55324"/>
                <a:gd name="connsiteX4" fmla="*/ 12417 w 21672"/>
                <a:gd name="connsiteY4" fmla="*/ 4900 h 55324"/>
                <a:gd name="connsiteX5" fmla="*/ 4957 w 21672"/>
                <a:gd name="connsiteY5" fmla="*/ 110 h 55324"/>
                <a:gd name="connsiteX6" fmla="*/ 152 w 21672"/>
                <a:gd name="connsiteY6" fmla="*/ 7547 h 55324"/>
                <a:gd name="connsiteX7" fmla="*/ 9256 w 21672"/>
                <a:gd name="connsiteY7" fmla="*/ 50408 h 5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72" h="55324">
                  <a:moveTo>
                    <a:pt x="9130" y="50408"/>
                  </a:moveTo>
                  <a:cubicBezTo>
                    <a:pt x="9762" y="53307"/>
                    <a:pt x="12291" y="55324"/>
                    <a:pt x="15325" y="55324"/>
                  </a:cubicBezTo>
                  <a:cubicBezTo>
                    <a:pt x="15704" y="55324"/>
                    <a:pt x="16210" y="55324"/>
                    <a:pt x="16716" y="55198"/>
                  </a:cubicBezTo>
                  <a:cubicBezTo>
                    <a:pt x="20130" y="54442"/>
                    <a:pt x="22279" y="51164"/>
                    <a:pt x="21521" y="47761"/>
                  </a:cubicBezTo>
                  <a:lnTo>
                    <a:pt x="12417" y="4900"/>
                  </a:lnTo>
                  <a:cubicBezTo>
                    <a:pt x="11658" y="1623"/>
                    <a:pt x="8371" y="-520"/>
                    <a:pt x="4957" y="110"/>
                  </a:cubicBezTo>
                  <a:cubicBezTo>
                    <a:pt x="1543" y="866"/>
                    <a:pt x="-606" y="4144"/>
                    <a:pt x="152" y="7547"/>
                  </a:cubicBezTo>
                  <a:lnTo>
                    <a:pt x="9256" y="50408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3FD076FC-BA15-F2A1-51C5-CC68366B7881}"/>
                </a:ext>
              </a:extLst>
            </p:cNvPr>
            <p:cNvSpPr/>
            <p:nvPr/>
          </p:nvSpPr>
          <p:spPr>
            <a:xfrm>
              <a:off x="3452413" y="6045943"/>
              <a:ext cx="42614" cy="14768"/>
            </a:xfrm>
            <a:custGeom>
              <a:avLst/>
              <a:gdLst>
                <a:gd name="connsiteX0" fmla="*/ 35909 w 42614"/>
                <a:gd name="connsiteY0" fmla="*/ 14768 h 14768"/>
                <a:gd name="connsiteX1" fmla="*/ 36415 w 42614"/>
                <a:gd name="connsiteY1" fmla="*/ 14768 h 14768"/>
                <a:gd name="connsiteX2" fmla="*/ 42610 w 42614"/>
                <a:gd name="connsiteY2" fmla="*/ 8717 h 14768"/>
                <a:gd name="connsiteX3" fmla="*/ 36794 w 42614"/>
                <a:gd name="connsiteY3" fmla="*/ 2288 h 14768"/>
                <a:gd name="connsiteX4" fmla="*/ 6701 w 42614"/>
                <a:gd name="connsiteY4" fmla="*/ 19 h 14768"/>
                <a:gd name="connsiteX5" fmla="*/ 6701 w 42614"/>
                <a:gd name="connsiteY5" fmla="*/ 19 h 14768"/>
                <a:gd name="connsiteX6" fmla="*/ 2149 w 42614"/>
                <a:gd name="connsiteY6" fmla="*/ 1406 h 14768"/>
                <a:gd name="connsiteX7" fmla="*/ 0 w 42614"/>
                <a:gd name="connsiteY7" fmla="*/ 5692 h 14768"/>
                <a:gd name="connsiteX8" fmla="*/ 1517 w 42614"/>
                <a:gd name="connsiteY8" fmla="*/ 10230 h 14768"/>
                <a:gd name="connsiteX9" fmla="*/ 5816 w 42614"/>
                <a:gd name="connsiteY9" fmla="*/ 12373 h 14768"/>
                <a:gd name="connsiteX10" fmla="*/ 36035 w 42614"/>
                <a:gd name="connsiteY10" fmla="*/ 14642 h 1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14" h="14768">
                  <a:moveTo>
                    <a:pt x="35909" y="14768"/>
                  </a:moveTo>
                  <a:cubicBezTo>
                    <a:pt x="35909" y="14768"/>
                    <a:pt x="36288" y="14768"/>
                    <a:pt x="36415" y="14768"/>
                  </a:cubicBezTo>
                  <a:cubicBezTo>
                    <a:pt x="39828" y="14768"/>
                    <a:pt x="42484" y="12121"/>
                    <a:pt x="42610" y="8717"/>
                  </a:cubicBezTo>
                  <a:cubicBezTo>
                    <a:pt x="42737" y="5314"/>
                    <a:pt x="40208" y="2540"/>
                    <a:pt x="36794" y="2288"/>
                  </a:cubicBezTo>
                  <a:lnTo>
                    <a:pt x="6701" y="19"/>
                  </a:lnTo>
                  <a:lnTo>
                    <a:pt x="6701" y="19"/>
                  </a:lnTo>
                  <a:cubicBezTo>
                    <a:pt x="5058" y="-107"/>
                    <a:pt x="3414" y="397"/>
                    <a:pt x="2149" y="1406"/>
                  </a:cubicBezTo>
                  <a:cubicBezTo>
                    <a:pt x="885" y="2540"/>
                    <a:pt x="126" y="4053"/>
                    <a:pt x="0" y="5692"/>
                  </a:cubicBezTo>
                  <a:cubicBezTo>
                    <a:pt x="0" y="7331"/>
                    <a:pt x="379" y="8969"/>
                    <a:pt x="1517" y="10230"/>
                  </a:cubicBezTo>
                  <a:cubicBezTo>
                    <a:pt x="2655" y="11491"/>
                    <a:pt x="4173" y="12247"/>
                    <a:pt x="5816" y="12373"/>
                  </a:cubicBezTo>
                  <a:lnTo>
                    <a:pt x="36035" y="14642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C434525C-2DA7-D82E-A5AA-B7EA794AE69E}"/>
                </a:ext>
              </a:extLst>
            </p:cNvPr>
            <p:cNvSpPr/>
            <p:nvPr/>
          </p:nvSpPr>
          <p:spPr>
            <a:xfrm>
              <a:off x="3734281" y="6243657"/>
              <a:ext cx="41531" cy="27539"/>
            </a:xfrm>
            <a:custGeom>
              <a:avLst/>
              <a:gdLst>
                <a:gd name="connsiteX0" fmla="*/ 38151 w 41531"/>
                <a:gd name="connsiteY0" fmla="*/ 15724 h 27539"/>
                <a:gd name="connsiteX1" fmla="*/ 9196 w 41531"/>
                <a:gd name="connsiteY1" fmla="*/ 723 h 27539"/>
                <a:gd name="connsiteX2" fmla="*/ 725 w 41531"/>
                <a:gd name="connsiteY2" fmla="*/ 3370 h 27539"/>
                <a:gd name="connsiteX3" fmla="*/ 3380 w 41531"/>
                <a:gd name="connsiteY3" fmla="*/ 11816 h 27539"/>
                <a:gd name="connsiteX4" fmla="*/ 32335 w 41531"/>
                <a:gd name="connsiteY4" fmla="*/ 26817 h 27539"/>
                <a:gd name="connsiteX5" fmla="*/ 40806 w 41531"/>
                <a:gd name="connsiteY5" fmla="*/ 24170 h 27539"/>
                <a:gd name="connsiteX6" fmla="*/ 38151 w 41531"/>
                <a:gd name="connsiteY6" fmla="*/ 15724 h 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31" h="27539">
                  <a:moveTo>
                    <a:pt x="38151" y="15724"/>
                  </a:moveTo>
                  <a:lnTo>
                    <a:pt x="9196" y="723"/>
                  </a:lnTo>
                  <a:cubicBezTo>
                    <a:pt x="6162" y="-916"/>
                    <a:pt x="2369" y="344"/>
                    <a:pt x="725" y="3370"/>
                  </a:cubicBezTo>
                  <a:cubicBezTo>
                    <a:pt x="-919" y="6395"/>
                    <a:pt x="346" y="10177"/>
                    <a:pt x="3380" y="11816"/>
                  </a:cubicBezTo>
                  <a:lnTo>
                    <a:pt x="32335" y="26817"/>
                  </a:lnTo>
                  <a:cubicBezTo>
                    <a:pt x="35369" y="28456"/>
                    <a:pt x="39163" y="27195"/>
                    <a:pt x="40806" y="24170"/>
                  </a:cubicBezTo>
                  <a:cubicBezTo>
                    <a:pt x="42450" y="21144"/>
                    <a:pt x="41186" y="17363"/>
                    <a:pt x="38151" y="1572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2C573EAC-8F47-19AD-D22A-327CAFABE375}"/>
                </a:ext>
              </a:extLst>
            </p:cNvPr>
            <p:cNvSpPr/>
            <p:nvPr/>
          </p:nvSpPr>
          <p:spPr>
            <a:xfrm>
              <a:off x="3795819" y="6203103"/>
              <a:ext cx="38062" cy="13669"/>
            </a:xfrm>
            <a:custGeom>
              <a:avLst/>
              <a:gdLst>
                <a:gd name="connsiteX0" fmla="*/ 31488 w 38062"/>
                <a:gd name="connsiteY0" fmla="*/ 55 h 13669"/>
                <a:gd name="connsiteX1" fmla="*/ 5947 w 38062"/>
                <a:gd name="connsiteY1" fmla="*/ 1190 h 13669"/>
                <a:gd name="connsiteX2" fmla="*/ 4 w 38062"/>
                <a:gd name="connsiteY2" fmla="*/ 7619 h 13669"/>
                <a:gd name="connsiteX3" fmla="*/ 6326 w 38062"/>
                <a:gd name="connsiteY3" fmla="*/ 13670 h 13669"/>
                <a:gd name="connsiteX4" fmla="*/ 6579 w 38062"/>
                <a:gd name="connsiteY4" fmla="*/ 13670 h 13669"/>
                <a:gd name="connsiteX5" fmla="*/ 32120 w 38062"/>
                <a:gd name="connsiteY5" fmla="*/ 12535 h 13669"/>
                <a:gd name="connsiteX6" fmla="*/ 32120 w 38062"/>
                <a:gd name="connsiteY6" fmla="*/ 12535 h 13669"/>
                <a:gd name="connsiteX7" fmla="*/ 36419 w 38062"/>
                <a:gd name="connsiteY7" fmla="*/ 10518 h 13669"/>
                <a:gd name="connsiteX8" fmla="*/ 38063 w 38062"/>
                <a:gd name="connsiteY8" fmla="*/ 5980 h 13669"/>
                <a:gd name="connsiteX9" fmla="*/ 36040 w 38062"/>
                <a:gd name="connsiteY9" fmla="*/ 1568 h 13669"/>
                <a:gd name="connsiteX10" fmla="*/ 31488 w 38062"/>
                <a:gd name="connsiteY10" fmla="*/ 55 h 1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62" h="13669">
                  <a:moveTo>
                    <a:pt x="31488" y="55"/>
                  </a:moveTo>
                  <a:lnTo>
                    <a:pt x="5947" y="1190"/>
                  </a:lnTo>
                  <a:cubicBezTo>
                    <a:pt x="2533" y="1316"/>
                    <a:pt x="-122" y="4215"/>
                    <a:pt x="4" y="7619"/>
                  </a:cubicBezTo>
                  <a:cubicBezTo>
                    <a:pt x="4" y="11022"/>
                    <a:pt x="2912" y="13670"/>
                    <a:pt x="6326" y="13670"/>
                  </a:cubicBezTo>
                  <a:lnTo>
                    <a:pt x="6579" y="13670"/>
                  </a:lnTo>
                  <a:lnTo>
                    <a:pt x="32120" y="12535"/>
                  </a:lnTo>
                  <a:lnTo>
                    <a:pt x="32120" y="12535"/>
                  </a:lnTo>
                  <a:cubicBezTo>
                    <a:pt x="33764" y="12535"/>
                    <a:pt x="35281" y="11653"/>
                    <a:pt x="36419" y="10518"/>
                  </a:cubicBezTo>
                  <a:cubicBezTo>
                    <a:pt x="37557" y="9258"/>
                    <a:pt x="38063" y="7619"/>
                    <a:pt x="38063" y="5980"/>
                  </a:cubicBezTo>
                  <a:cubicBezTo>
                    <a:pt x="38063" y="4341"/>
                    <a:pt x="37304" y="2702"/>
                    <a:pt x="36040" y="1568"/>
                  </a:cubicBezTo>
                  <a:cubicBezTo>
                    <a:pt x="34775" y="433"/>
                    <a:pt x="33132" y="-197"/>
                    <a:pt x="31488" y="5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D91387C3-26FF-BA0F-2628-415E376C9D17}"/>
                </a:ext>
              </a:extLst>
            </p:cNvPr>
            <p:cNvSpPr/>
            <p:nvPr/>
          </p:nvSpPr>
          <p:spPr>
            <a:xfrm>
              <a:off x="3842150" y="6089766"/>
              <a:ext cx="30106" cy="34542"/>
            </a:xfrm>
            <a:custGeom>
              <a:avLst/>
              <a:gdLst>
                <a:gd name="connsiteX0" fmla="*/ 2479 w 30106"/>
                <a:gd name="connsiteY0" fmla="*/ 33218 h 34542"/>
                <a:gd name="connsiteX1" fmla="*/ 7157 w 30106"/>
                <a:gd name="connsiteY1" fmla="*/ 34479 h 34542"/>
                <a:gd name="connsiteX2" fmla="*/ 11329 w 30106"/>
                <a:gd name="connsiteY2" fmla="*/ 32084 h 34542"/>
                <a:gd name="connsiteX3" fmla="*/ 28778 w 30106"/>
                <a:gd name="connsiteY3" fmla="*/ 10149 h 34542"/>
                <a:gd name="connsiteX4" fmla="*/ 28778 w 30106"/>
                <a:gd name="connsiteY4" fmla="*/ 10149 h 34542"/>
                <a:gd name="connsiteX5" fmla="*/ 30043 w 30106"/>
                <a:gd name="connsiteY5" fmla="*/ 5485 h 34542"/>
                <a:gd name="connsiteX6" fmla="*/ 27640 w 30106"/>
                <a:gd name="connsiteY6" fmla="*/ 1325 h 34542"/>
                <a:gd name="connsiteX7" fmla="*/ 22962 w 30106"/>
                <a:gd name="connsiteY7" fmla="*/ 64 h 34542"/>
                <a:gd name="connsiteX8" fmla="*/ 18789 w 30106"/>
                <a:gd name="connsiteY8" fmla="*/ 2459 h 34542"/>
                <a:gd name="connsiteX9" fmla="*/ 1341 w 30106"/>
                <a:gd name="connsiteY9" fmla="*/ 24394 h 34542"/>
                <a:gd name="connsiteX10" fmla="*/ 1341 w 30106"/>
                <a:gd name="connsiteY10" fmla="*/ 24394 h 34542"/>
                <a:gd name="connsiteX11" fmla="*/ 2352 w 30106"/>
                <a:gd name="connsiteY11" fmla="*/ 33218 h 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06" h="34542">
                  <a:moveTo>
                    <a:pt x="2479" y="33218"/>
                  </a:moveTo>
                  <a:cubicBezTo>
                    <a:pt x="3743" y="34226"/>
                    <a:pt x="5513" y="34731"/>
                    <a:pt x="7157" y="34479"/>
                  </a:cubicBezTo>
                  <a:cubicBezTo>
                    <a:pt x="8801" y="34226"/>
                    <a:pt x="10318" y="33470"/>
                    <a:pt x="11329" y="32084"/>
                  </a:cubicBezTo>
                  <a:lnTo>
                    <a:pt x="28778" y="10149"/>
                  </a:lnTo>
                  <a:lnTo>
                    <a:pt x="28778" y="10149"/>
                  </a:lnTo>
                  <a:cubicBezTo>
                    <a:pt x="29790" y="8888"/>
                    <a:pt x="30295" y="7124"/>
                    <a:pt x="30043" y="5485"/>
                  </a:cubicBezTo>
                  <a:cubicBezTo>
                    <a:pt x="29790" y="3846"/>
                    <a:pt x="29031" y="2333"/>
                    <a:pt x="27640" y="1325"/>
                  </a:cubicBezTo>
                  <a:cubicBezTo>
                    <a:pt x="26376" y="316"/>
                    <a:pt x="24606" y="-188"/>
                    <a:pt x="22962" y="64"/>
                  </a:cubicBezTo>
                  <a:cubicBezTo>
                    <a:pt x="21318" y="316"/>
                    <a:pt x="19801" y="1073"/>
                    <a:pt x="18789" y="2459"/>
                  </a:cubicBezTo>
                  <a:lnTo>
                    <a:pt x="1341" y="24394"/>
                  </a:lnTo>
                  <a:lnTo>
                    <a:pt x="1341" y="24394"/>
                  </a:lnTo>
                  <a:cubicBezTo>
                    <a:pt x="-809" y="27167"/>
                    <a:pt x="-303" y="31075"/>
                    <a:pt x="2352" y="332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539BFABB-A1A8-4C4A-661B-61C486A918E3}"/>
                </a:ext>
              </a:extLst>
            </p:cNvPr>
            <p:cNvSpPr/>
            <p:nvPr/>
          </p:nvSpPr>
          <p:spPr>
            <a:xfrm>
              <a:off x="3771477" y="5662922"/>
              <a:ext cx="19485" cy="57679"/>
            </a:xfrm>
            <a:custGeom>
              <a:avLst/>
              <a:gdLst>
                <a:gd name="connsiteX0" fmla="*/ 5254 w 19485"/>
                <a:gd name="connsiteY0" fmla="*/ 57679 h 57679"/>
                <a:gd name="connsiteX1" fmla="*/ 6266 w 19485"/>
                <a:gd name="connsiteY1" fmla="*/ 57679 h 57679"/>
                <a:gd name="connsiteX2" fmla="*/ 12461 w 19485"/>
                <a:gd name="connsiteY2" fmla="*/ 52385 h 57679"/>
                <a:gd name="connsiteX3" fmla="*/ 19415 w 19485"/>
                <a:gd name="connsiteY3" fmla="*/ 7255 h 57679"/>
                <a:gd name="connsiteX4" fmla="*/ 14231 w 19485"/>
                <a:gd name="connsiteY4" fmla="*/ 70 h 57679"/>
                <a:gd name="connsiteX5" fmla="*/ 7024 w 19485"/>
                <a:gd name="connsiteY5" fmla="*/ 5364 h 57679"/>
                <a:gd name="connsiteX6" fmla="*/ 70 w 19485"/>
                <a:gd name="connsiteY6" fmla="*/ 50494 h 57679"/>
                <a:gd name="connsiteX7" fmla="*/ 5381 w 19485"/>
                <a:gd name="connsiteY7" fmla="*/ 57679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85" h="57679">
                  <a:moveTo>
                    <a:pt x="5254" y="57679"/>
                  </a:moveTo>
                  <a:cubicBezTo>
                    <a:pt x="5254" y="57679"/>
                    <a:pt x="5886" y="57679"/>
                    <a:pt x="6266" y="57679"/>
                  </a:cubicBezTo>
                  <a:cubicBezTo>
                    <a:pt x="9300" y="57679"/>
                    <a:pt x="11955" y="55410"/>
                    <a:pt x="12461" y="52385"/>
                  </a:cubicBezTo>
                  <a:lnTo>
                    <a:pt x="19415" y="7255"/>
                  </a:lnTo>
                  <a:cubicBezTo>
                    <a:pt x="19921" y="3852"/>
                    <a:pt x="17645" y="574"/>
                    <a:pt x="14231" y="70"/>
                  </a:cubicBezTo>
                  <a:cubicBezTo>
                    <a:pt x="10818" y="-434"/>
                    <a:pt x="7530" y="1835"/>
                    <a:pt x="7024" y="5364"/>
                  </a:cubicBezTo>
                  <a:lnTo>
                    <a:pt x="70" y="50494"/>
                  </a:lnTo>
                  <a:cubicBezTo>
                    <a:pt x="-436" y="53898"/>
                    <a:pt x="1840" y="57049"/>
                    <a:pt x="5381" y="5767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1C9EE376-DE26-8914-BED4-6A1BF399615C}"/>
                </a:ext>
              </a:extLst>
            </p:cNvPr>
            <p:cNvSpPr/>
            <p:nvPr/>
          </p:nvSpPr>
          <p:spPr>
            <a:xfrm>
              <a:off x="3525326" y="5675704"/>
              <a:ext cx="23074" cy="47165"/>
            </a:xfrm>
            <a:custGeom>
              <a:avLst/>
              <a:gdLst>
                <a:gd name="connsiteX0" fmla="*/ 4595 w 23074"/>
                <a:gd name="connsiteY0" fmla="*/ 46914 h 47165"/>
                <a:gd name="connsiteX1" fmla="*/ 6365 w 23074"/>
                <a:gd name="connsiteY1" fmla="*/ 47166 h 47165"/>
                <a:gd name="connsiteX2" fmla="*/ 12308 w 23074"/>
                <a:gd name="connsiteY2" fmla="*/ 42754 h 47165"/>
                <a:gd name="connsiteX3" fmla="*/ 22802 w 23074"/>
                <a:gd name="connsiteY3" fmla="*/ 8087 h 47165"/>
                <a:gd name="connsiteX4" fmla="*/ 22802 w 23074"/>
                <a:gd name="connsiteY4" fmla="*/ 8087 h 47165"/>
                <a:gd name="connsiteX5" fmla="*/ 18630 w 23074"/>
                <a:gd name="connsiteY5" fmla="*/ 272 h 47165"/>
                <a:gd name="connsiteX6" fmla="*/ 10790 w 23074"/>
                <a:gd name="connsiteY6" fmla="*/ 4432 h 47165"/>
                <a:gd name="connsiteX7" fmla="*/ 296 w 23074"/>
                <a:gd name="connsiteY7" fmla="*/ 39098 h 47165"/>
                <a:gd name="connsiteX8" fmla="*/ 802 w 23074"/>
                <a:gd name="connsiteY8" fmla="*/ 43888 h 47165"/>
                <a:gd name="connsiteX9" fmla="*/ 4468 w 23074"/>
                <a:gd name="connsiteY9" fmla="*/ 46914 h 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74" h="47165">
                  <a:moveTo>
                    <a:pt x="4595" y="46914"/>
                  </a:moveTo>
                  <a:cubicBezTo>
                    <a:pt x="4595" y="46914"/>
                    <a:pt x="5733" y="47166"/>
                    <a:pt x="6365" y="47166"/>
                  </a:cubicBezTo>
                  <a:cubicBezTo>
                    <a:pt x="9147" y="47166"/>
                    <a:pt x="11549" y="45275"/>
                    <a:pt x="12308" y="42754"/>
                  </a:cubicBezTo>
                  <a:lnTo>
                    <a:pt x="22802" y="8087"/>
                  </a:lnTo>
                  <a:lnTo>
                    <a:pt x="22802" y="8087"/>
                  </a:lnTo>
                  <a:cubicBezTo>
                    <a:pt x="23814" y="4810"/>
                    <a:pt x="21917" y="1280"/>
                    <a:pt x="18630" y="272"/>
                  </a:cubicBezTo>
                  <a:cubicBezTo>
                    <a:pt x="15342" y="-737"/>
                    <a:pt x="11802" y="1154"/>
                    <a:pt x="10790" y="4432"/>
                  </a:cubicBezTo>
                  <a:lnTo>
                    <a:pt x="296" y="39098"/>
                  </a:lnTo>
                  <a:cubicBezTo>
                    <a:pt x="-210" y="40737"/>
                    <a:pt x="-84" y="42376"/>
                    <a:pt x="802" y="43888"/>
                  </a:cubicBezTo>
                  <a:cubicBezTo>
                    <a:pt x="1560" y="45401"/>
                    <a:pt x="2951" y="46410"/>
                    <a:pt x="4468" y="4691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843A6A2C-B591-97E9-97B7-8345798BBB48}"/>
                </a:ext>
              </a:extLst>
            </p:cNvPr>
            <p:cNvSpPr/>
            <p:nvPr/>
          </p:nvSpPr>
          <p:spPr>
            <a:xfrm>
              <a:off x="5492449" y="5760408"/>
              <a:ext cx="358381" cy="662850"/>
            </a:xfrm>
            <a:custGeom>
              <a:avLst/>
              <a:gdLst>
                <a:gd name="connsiteX0" fmla="*/ 22953 w 358381"/>
                <a:gd name="connsiteY0" fmla="*/ 231348 h 662850"/>
                <a:gd name="connsiteX1" fmla="*/ 54563 w 358381"/>
                <a:gd name="connsiteY1" fmla="*/ 119029 h 662850"/>
                <a:gd name="connsiteX2" fmla="*/ 127266 w 358381"/>
                <a:gd name="connsiteY2" fmla="*/ 31165 h 662850"/>
                <a:gd name="connsiteX3" fmla="*/ 199842 w 358381"/>
                <a:gd name="connsiteY3" fmla="*/ 9482 h 662850"/>
                <a:gd name="connsiteX4" fmla="*/ 236636 w 358381"/>
                <a:gd name="connsiteY4" fmla="*/ 15533 h 662850"/>
                <a:gd name="connsiteX5" fmla="*/ 238912 w 358381"/>
                <a:gd name="connsiteY5" fmla="*/ 15785 h 662850"/>
                <a:gd name="connsiteX6" fmla="*/ 239039 w 358381"/>
                <a:gd name="connsiteY6" fmla="*/ 15785 h 662850"/>
                <a:gd name="connsiteX7" fmla="*/ 286453 w 358381"/>
                <a:gd name="connsiteY7" fmla="*/ 89278 h 662850"/>
                <a:gd name="connsiteX8" fmla="*/ 286453 w 358381"/>
                <a:gd name="connsiteY8" fmla="*/ 89278 h 662850"/>
                <a:gd name="connsiteX9" fmla="*/ 346765 w 358381"/>
                <a:gd name="connsiteY9" fmla="*/ 333204 h 662850"/>
                <a:gd name="connsiteX10" fmla="*/ 323627 w 358381"/>
                <a:gd name="connsiteY10" fmla="*/ 505654 h 662850"/>
                <a:gd name="connsiteX11" fmla="*/ 280764 w 358381"/>
                <a:gd name="connsiteY11" fmla="*/ 554187 h 662850"/>
                <a:gd name="connsiteX12" fmla="*/ 226900 w 358381"/>
                <a:gd name="connsiteY12" fmla="*/ 561625 h 662850"/>
                <a:gd name="connsiteX13" fmla="*/ 197946 w 358381"/>
                <a:gd name="connsiteY13" fmla="*/ 560112 h 662850"/>
                <a:gd name="connsiteX14" fmla="*/ 193520 w 358381"/>
                <a:gd name="connsiteY14" fmla="*/ 464055 h 662850"/>
                <a:gd name="connsiteX15" fmla="*/ 193520 w 358381"/>
                <a:gd name="connsiteY15" fmla="*/ 464055 h 662850"/>
                <a:gd name="connsiteX16" fmla="*/ 310350 w 358381"/>
                <a:gd name="connsiteY16" fmla="*/ 403294 h 662850"/>
                <a:gd name="connsiteX17" fmla="*/ 310477 w 358381"/>
                <a:gd name="connsiteY17" fmla="*/ 396486 h 662850"/>
                <a:gd name="connsiteX18" fmla="*/ 303649 w 358381"/>
                <a:gd name="connsiteY18" fmla="*/ 396360 h 662850"/>
                <a:gd name="connsiteX19" fmla="*/ 193141 w 358381"/>
                <a:gd name="connsiteY19" fmla="*/ 454348 h 662850"/>
                <a:gd name="connsiteX20" fmla="*/ 190865 w 358381"/>
                <a:gd name="connsiteY20" fmla="*/ 358416 h 662850"/>
                <a:gd name="connsiteX21" fmla="*/ 296063 w 358381"/>
                <a:gd name="connsiteY21" fmla="*/ 294378 h 662850"/>
                <a:gd name="connsiteX22" fmla="*/ 295431 w 358381"/>
                <a:gd name="connsiteY22" fmla="*/ 287697 h 662850"/>
                <a:gd name="connsiteX23" fmla="*/ 288729 w 358381"/>
                <a:gd name="connsiteY23" fmla="*/ 288327 h 662850"/>
                <a:gd name="connsiteX24" fmla="*/ 190739 w 358381"/>
                <a:gd name="connsiteY24" fmla="*/ 348710 h 662850"/>
                <a:gd name="connsiteX25" fmla="*/ 190486 w 358381"/>
                <a:gd name="connsiteY25" fmla="*/ 259207 h 662850"/>
                <a:gd name="connsiteX26" fmla="*/ 190486 w 358381"/>
                <a:gd name="connsiteY26" fmla="*/ 259207 h 662850"/>
                <a:gd name="connsiteX27" fmla="*/ 253326 w 358381"/>
                <a:gd name="connsiteY27" fmla="*/ 206766 h 662850"/>
                <a:gd name="connsiteX28" fmla="*/ 251682 w 358381"/>
                <a:gd name="connsiteY28" fmla="*/ 200211 h 662850"/>
                <a:gd name="connsiteX29" fmla="*/ 245108 w 358381"/>
                <a:gd name="connsiteY29" fmla="*/ 201724 h 662850"/>
                <a:gd name="connsiteX30" fmla="*/ 190612 w 358381"/>
                <a:gd name="connsiteY30" fmla="*/ 248744 h 662850"/>
                <a:gd name="connsiteX31" fmla="*/ 190991 w 358381"/>
                <a:gd name="connsiteY31" fmla="*/ 211809 h 662850"/>
                <a:gd name="connsiteX32" fmla="*/ 189601 w 358381"/>
                <a:gd name="connsiteY32" fmla="*/ 208405 h 662850"/>
                <a:gd name="connsiteX33" fmla="*/ 186187 w 358381"/>
                <a:gd name="connsiteY33" fmla="*/ 206892 h 662850"/>
                <a:gd name="connsiteX34" fmla="*/ 181256 w 358381"/>
                <a:gd name="connsiteY34" fmla="*/ 211557 h 662850"/>
                <a:gd name="connsiteX35" fmla="*/ 180623 w 358381"/>
                <a:gd name="connsiteY35" fmla="*/ 301059 h 662850"/>
                <a:gd name="connsiteX36" fmla="*/ 92495 w 358381"/>
                <a:gd name="connsiteY36" fmla="*/ 229079 h 662850"/>
                <a:gd name="connsiteX37" fmla="*/ 89713 w 358381"/>
                <a:gd name="connsiteY37" fmla="*/ 226558 h 662850"/>
                <a:gd name="connsiteX38" fmla="*/ 86047 w 358381"/>
                <a:gd name="connsiteY38" fmla="*/ 226810 h 662850"/>
                <a:gd name="connsiteX39" fmla="*/ 83644 w 358381"/>
                <a:gd name="connsiteY39" fmla="*/ 229583 h 662850"/>
                <a:gd name="connsiteX40" fmla="*/ 83897 w 358381"/>
                <a:gd name="connsiteY40" fmla="*/ 233239 h 662850"/>
                <a:gd name="connsiteX41" fmla="*/ 180623 w 358381"/>
                <a:gd name="connsiteY41" fmla="*/ 311144 h 662850"/>
                <a:gd name="connsiteX42" fmla="*/ 182267 w 358381"/>
                <a:gd name="connsiteY42" fmla="*/ 417538 h 662850"/>
                <a:gd name="connsiteX43" fmla="*/ 81116 w 358381"/>
                <a:gd name="connsiteY43" fmla="*/ 360559 h 662850"/>
                <a:gd name="connsiteX44" fmla="*/ 74288 w 358381"/>
                <a:gd name="connsiteY44" fmla="*/ 361190 h 662850"/>
                <a:gd name="connsiteX45" fmla="*/ 74920 w 358381"/>
                <a:gd name="connsiteY45" fmla="*/ 367997 h 662850"/>
                <a:gd name="connsiteX46" fmla="*/ 182394 w 358381"/>
                <a:gd name="connsiteY46" fmla="*/ 427371 h 662850"/>
                <a:gd name="connsiteX47" fmla="*/ 187957 w 358381"/>
                <a:gd name="connsiteY47" fmla="*/ 559608 h 662850"/>
                <a:gd name="connsiteX48" fmla="*/ 187957 w 358381"/>
                <a:gd name="connsiteY48" fmla="*/ 559608 h 662850"/>
                <a:gd name="connsiteX49" fmla="*/ 92874 w 358381"/>
                <a:gd name="connsiteY49" fmla="*/ 545615 h 662850"/>
                <a:gd name="connsiteX50" fmla="*/ 34459 w 358381"/>
                <a:gd name="connsiteY50" fmla="*/ 517126 h 662850"/>
                <a:gd name="connsiteX51" fmla="*/ 34459 w 358381"/>
                <a:gd name="connsiteY51" fmla="*/ 517126 h 662850"/>
                <a:gd name="connsiteX52" fmla="*/ 19919 w 358381"/>
                <a:gd name="connsiteY52" fmla="*/ 479686 h 662850"/>
                <a:gd name="connsiteX53" fmla="*/ 22700 w 358381"/>
                <a:gd name="connsiteY53" fmla="*/ 231726 h 662850"/>
                <a:gd name="connsiteX54" fmla="*/ 22700 w 358381"/>
                <a:gd name="connsiteY54" fmla="*/ 231726 h 662850"/>
                <a:gd name="connsiteX55" fmla="*/ 27252 w 358381"/>
                <a:gd name="connsiteY55" fmla="*/ 522546 h 662850"/>
                <a:gd name="connsiteX56" fmla="*/ 91231 w 358381"/>
                <a:gd name="connsiteY56" fmla="*/ 554566 h 662850"/>
                <a:gd name="connsiteX57" fmla="*/ 188969 w 358381"/>
                <a:gd name="connsiteY57" fmla="*/ 568810 h 662850"/>
                <a:gd name="connsiteX58" fmla="*/ 195038 w 358381"/>
                <a:gd name="connsiteY58" fmla="*/ 658439 h 662850"/>
                <a:gd name="connsiteX59" fmla="*/ 199842 w 358381"/>
                <a:gd name="connsiteY59" fmla="*/ 662851 h 662850"/>
                <a:gd name="connsiteX60" fmla="*/ 200222 w 358381"/>
                <a:gd name="connsiteY60" fmla="*/ 662851 h 662850"/>
                <a:gd name="connsiteX61" fmla="*/ 203509 w 358381"/>
                <a:gd name="connsiteY61" fmla="*/ 661212 h 662850"/>
                <a:gd name="connsiteX62" fmla="*/ 204647 w 358381"/>
                <a:gd name="connsiteY62" fmla="*/ 657683 h 662850"/>
                <a:gd name="connsiteX63" fmla="*/ 198704 w 358381"/>
                <a:gd name="connsiteY63" fmla="*/ 569441 h 662850"/>
                <a:gd name="connsiteX64" fmla="*/ 226774 w 358381"/>
                <a:gd name="connsiteY64" fmla="*/ 570953 h 662850"/>
                <a:gd name="connsiteX65" fmla="*/ 237774 w 358381"/>
                <a:gd name="connsiteY65" fmla="*/ 571079 h 662850"/>
                <a:gd name="connsiteX66" fmla="*/ 285063 w 358381"/>
                <a:gd name="connsiteY66" fmla="*/ 562633 h 662850"/>
                <a:gd name="connsiteX67" fmla="*/ 332477 w 358381"/>
                <a:gd name="connsiteY67" fmla="*/ 509562 h 662850"/>
                <a:gd name="connsiteX68" fmla="*/ 356501 w 358381"/>
                <a:gd name="connsiteY68" fmla="*/ 332322 h 662850"/>
                <a:gd name="connsiteX69" fmla="*/ 295431 w 358381"/>
                <a:gd name="connsiteY69" fmla="*/ 85371 h 662850"/>
                <a:gd name="connsiteX70" fmla="*/ 246119 w 358381"/>
                <a:gd name="connsiteY70" fmla="*/ 8978 h 662850"/>
                <a:gd name="connsiteX71" fmla="*/ 246119 w 358381"/>
                <a:gd name="connsiteY71" fmla="*/ 8726 h 662850"/>
                <a:gd name="connsiteX72" fmla="*/ 238786 w 358381"/>
                <a:gd name="connsiteY72" fmla="*/ 5953 h 662850"/>
                <a:gd name="connsiteX73" fmla="*/ 122208 w 358381"/>
                <a:gd name="connsiteY73" fmla="*/ 22971 h 662850"/>
                <a:gd name="connsiteX74" fmla="*/ 45839 w 358381"/>
                <a:gd name="connsiteY74" fmla="*/ 114995 h 662850"/>
                <a:gd name="connsiteX75" fmla="*/ 13597 w 358381"/>
                <a:gd name="connsiteY75" fmla="*/ 229709 h 662850"/>
                <a:gd name="connsiteX76" fmla="*/ 10941 w 358381"/>
                <a:gd name="connsiteY76" fmla="*/ 481325 h 662850"/>
                <a:gd name="connsiteX77" fmla="*/ 27379 w 358381"/>
                <a:gd name="connsiteY77" fmla="*/ 522546 h 6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8381" h="662850">
                  <a:moveTo>
                    <a:pt x="22953" y="231348"/>
                  </a:moveTo>
                  <a:cubicBezTo>
                    <a:pt x="28643" y="192774"/>
                    <a:pt x="39264" y="154956"/>
                    <a:pt x="54563" y="119029"/>
                  </a:cubicBezTo>
                  <a:cubicBezTo>
                    <a:pt x="69736" y="83354"/>
                    <a:pt x="95024" y="52847"/>
                    <a:pt x="127266" y="31165"/>
                  </a:cubicBezTo>
                  <a:cubicBezTo>
                    <a:pt x="148887" y="17298"/>
                    <a:pt x="174175" y="9735"/>
                    <a:pt x="199842" y="9482"/>
                  </a:cubicBezTo>
                  <a:cubicBezTo>
                    <a:pt x="212360" y="9482"/>
                    <a:pt x="224751" y="11499"/>
                    <a:pt x="236636" y="15533"/>
                  </a:cubicBezTo>
                  <a:cubicBezTo>
                    <a:pt x="237395" y="15785"/>
                    <a:pt x="238154" y="15912"/>
                    <a:pt x="238912" y="15785"/>
                  </a:cubicBezTo>
                  <a:lnTo>
                    <a:pt x="239039" y="15785"/>
                  </a:lnTo>
                  <a:cubicBezTo>
                    <a:pt x="261292" y="35199"/>
                    <a:pt x="274947" y="62554"/>
                    <a:pt x="286453" y="89278"/>
                  </a:cubicBezTo>
                  <a:lnTo>
                    <a:pt x="286453" y="89278"/>
                  </a:lnTo>
                  <a:cubicBezTo>
                    <a:pt x="319833" y="166679"/>
                    <a:pt x="340190" y="249122"/>
                    <a:pt x="346765" y="333204"/>
                  </a:cubicBezTo>
                  <a:cubicBezTo>
                    <a:pt x="352455" y="405689"/>
                    <a:pt x="345121" y="460525"/>
                    <a:pt x="323627" y="505654"/>
                  </a:cubicBezTo>
                  <a:cubicBezTo>
                    <a:pt x="311994" y="529984"/>
                    <a:pt x="297580" y="546246"/>
                    <a:pt x="280764" y="554187"/>
                  </a:cubicBezTo>
                  <a:cubicBezTo>
                    <a:pt x="263568" y="560743"/>
                    <a:pt x="245108" y="563264"/>
                    <a:pt x="226900" y="561625"/>
                  </a:cubicBezTo>
                  <a:cubicBezTo>
                    <a:pt x="217291" y="561373"/>
                    <a:pt x="207555" y="560743"/>
                    <a:pt x="197946" y="560112"/>
                  </a:cubicBezTo>
                  <a:cubicBezTo>
                    <a:pt x="196175" y="528093"/>
                    <a:pt x="194658" y="496074"/>
                    <a:pt x="193520" y="464055"/>
                  </a:cubicBezTo>
                  <a:lnTo>
                    <a:pt x="193520" y="464055"/>
                  </a:lnTo>
                  <a:cubicBezTo>
                    <a:pt x="237395" y="454978"/>
                    <a:pt x="277856" y="434052"/>
                    <a:pt x="310350" y="403294"/>
                  </a:cubicBezTo>
                  <a:cubicBezTo>
                    <a:pt x="312247" y="401403"/>
                    <a:pt x="312374" y="398377"/>
                    <a:pt x="310477" y="396486"/>
                  </a:cubicBezTo>
                  <a:cubicBezTo>
                    <a:pt x="308580" y="394596"/>
                    <a:pt x="305546" y="394469"/>
                    <a:pt x="303649" y="396360"/>
                  </a:cubicBezTo>
                  <a:cubicBezTo>
                    <a:pt x="272798" y="425480"/>
                    <a:pt x="234613" y="445524"/>
                    <a:pt x="193141" y="454348"/>
                  </a:cubicBezTo>
                  <a:cubicBezTo>
                    <a:pt x="192003" y="422329"/>
                    <a:pt x="191244" y="390436"/>
                    <a:pt x="190865" y="358416"/>
                  </a:cubicBezTo>
                  <a:cubicBezTo>
                    <a:pt x="231958" y="348962"/>
                    <a:pt x="268878" y="326523"/>
                    <a:pt x="296063" y="294378"/>
                  </a:cubicBezTo>
                  <a:cubicBezTo>
                    <a:pt x="297707" y="292361"/>
                    <a:pt x="297454" y="289336"/>
                    <a:pt x="295431" y="287697"/>
                  </a:cubicBezTo>
                  <a:cubicBezTo>
                    <a:pt x="293408" y="286058"/>
                    <a:pt x="290373" y="286310"/>
                    <a:pt x="288729" y="288327"/>
                  </a:cubicBezTo>
                  <a:cubicBezTo>
                    <a:pt x="263315" y="318329"/>
                    <a:pt x="229050" y="339507"/>
                    <a:pt x="190739" y="348710"/>
                  </a:cubicBezTo>
                  <a:cubicBezTo>
                    <a:pt x="190359" y="318833"/>
                    <a:pt x="190359" y="289083"/>
                    <a:pt x="190486" y="259207"/>
                  </a:cubicBezTo>
                  <a:lnTo>
                    <a:pt x="190486" y="259207"/>
                  </a:lnTo>
                  <a:cubicBezTo>
                    <a:pt x="216532" y="248996"/>
                    <a:pt x="238659" y="230592"/>
                    <a:pt x="253326" y="206766"/>
                  </a:cubicBezTo>
                  <a:cubicBezTo>
                    <a:pt x="254717" y="204497"/>
                    <a:pt x="253959" y="201598"/>
                    <a:pt x="251682" y="200211"/>
                  </a:cubicBezTo>
                  <a:cubicBezTo>
                    <a:pt x="249407" y="198824"/>
                    <a:pt x="246498" y="199581"/>
                    <a:pt x="245108" y="201724"/>
                  </a:cubicBezTo>
                  <a:cubicBezTo>
                    <a:pt x="232211" y="222650"/>
                    <a:pt x="213245" y="239038"/>
                    <a:pt x="190612" y="248744"/>
                  </a:cubicBezTo>
                  <a:cubicBezTo>
                    <a:pt x="190612" y="236390"/>
                    <a:pt x="190865" y="224036"/>
                    <a:pt x="190991" y="211809"/>
                  </a:cubicBezTo>
                  <a:cubicBezTo>
                    <a:pt x="190991" y="210548"/>
                    <a:pt x="190486" y="209287"/>
                    <a:pt x="189601" y="208405"/>
                  </a:cubicBezTo>
                  <a:cubicBezTo>
                    <a:pt x="188716" y="207523"/>
                    <a:pt x="187451" y="207018"/>
                    <a:pt x="186187" y="206892"/>
                  </a:cubicBezTo>
                  <a:cubicBezTo>
                    <a:pt x="183532" y="206892"/>
                    <a:pt x="181382" y="209035"/>
                    <a:pt x="181256" y="211557"/>
                  </a:cubicBezTo>
                  <a:cubicBezTo>
                    <a:pt x="180750" y="241307"/>
                    <a:pt x="180623" y="271183"/>
                    <a:pt x="180623" y="301059"/>
                  </a:cubicBezTo>
                  <a:cubicBezTo>
                    <a:pt x="142186" y="290848"/>
                    <a:pt x="110070" y="264502"/>
                    <a:pt x="92495" y="229079"/>
                  </a:cubicBezTo>
                  <a:cubicBezTo>
                    <a:pt x="91989" y="227944"/>
                    <a:pt x="90978" y="227062"/>
                    <a:pt x="89713" y="226558"/>
                  </a:cubicBezTo>
                  <a:cubicBezTo>
                    <a:pt x="88449" y="226179"/>
                    <a:pt x="87185" y="226179"/>
                    <a:pt x="86047" y="226810"/>
                  </a:cubicBezTo>
                  <a:cubicBezTo>
                    <a:pt x="84909" y="227314"/>
                    <a:pt x="84024" y="228322"/>
                    <a:pt x="83644" y="229583"/>
                  </a:cubicBezTo>
                  <a:cubicBezTo>
                    <a:pt x="83265" y="230844"/>
                    <a:pt x="83265" y="232104"/>
                    <a:pt x="83897" y="233239"/>
                  </a:cubicBezTo>
                  <a:cubicBezTo>
                    <a:pt x="102863" y="272317"/>
                    <a:pt x="138393" y="300807"/>
                    <a:pt x="180623" y="311144"/>
                  </a:cubicBezTo>
                  <a:cubicBezTo>
                    <a:pt x="180623" y="346567"/>
                    <a:pt x="181256" y="381990"/>
                    <a:pt x="182267" y="417538"/>
                  </a:cubicBezTo>
                  <a:cubicBezTo>
                    <a:pt x="142692" y="411866"/>
                    <a:pt x="108679" y="383502"/>
                    <a:pt x="81116" y="360559"/>
                  </a:cubicBezTo>
                  <a:cubicBezTo>
                    <a:pt x="79092" y="358795"/>
                    <a:pt x="76058" y="359173"/>
                    <a:pt x="74288" y="361190"/>
                  </a:cubicBezTo>
                  <a:cubicBezTo>
                    <a:pt x="72644" y="363207"/>
                    <a:pt x="72897" y="366232"/>
                    <a:pt x="74920" y="367997"/>
                  </a:cubicBezTo>
                  <a:cubicBezTo>
                    <a:pt x="103622" y="391948"/>
                    <a:pt x="139404" y="421825"/>
                    <a:pt x="182394" y="427371"/>
                  </a:cubicBezTo>
                  <a:cubicBezTo>
                    <a:pt x="183658" y="471492"/>
                    <a:pt x="185555" y="515613"/>
                    <a:pt x="187957" y="559608"/>
                  </a:cubicBezTo>
                  <a:lnTo>
                    <a:pt x="187957" y="559608"/>
                  </a:lnTo>
                  <a:cubicBezTo>
                    <a:pt x="155968" y="556961"/>
                    <a:pt x="124231" y="552297"/>
                    <a:pt x="92874" y="545615"/>
                  </a:cubicBezTo>
                  <a:cubicBezTo>
                    <a:pt x="70242" y="540825"/>
                    <a:pt x="47483" y="534018"/>
                    <a:pt x="34459" y="517126"/>
                  </a:cubicBezTo>
                  <a:lnTo>
                    <a:pt x="34459" y="517126"/>
                  </a:lnTo>
                  <a:cubicBezTo>
                    <a:pt x="26873" y="505906"/>
                    <a:pt x="21942" y="493174"/>
                    <a:pt x="19919" y="479686"/>
                  </a:cubicBezTo>
                  <a:cubicBezTo>
                    <a:pt x="4746" y="408462"/>
                    <a:pt x="5631" y="329675"/>
                    <a:pt x="22700" y="231726"/>
                  </a:cubicBezTo>
                  <a:lnTo>
                    <a:pt x="22700" y="231726"/>
                  </a:lnTo>
                  <a:close/>
                  <a:moveTo>
                    <a:pt x="27252" y="522546"/>
                  </a:moveTo>
                  <a:cubicBezTo>
                    <a:pt x="42172" y="541834"/>
                    <a:pt x="66828" y="549271"/>
                    <a:pt x="91231" y="554566"/>
                  </a:cubicBezTo>
                  <a:cubicBezTo>
                    <a:pt x="123473" y="561499"/>
                    <a:pt x="156094" y="566163"/>
                    <a:pt x="188969" y="568810"/>
                  </a:cubicBezTo>
                  <a:cubicBezTo>
                    <a:pt x="190739" y="598813"/>
                    <a:pt x="192762" y="628689"/>
                    <a:pt x="195038" y="658439"/>
                  </a:cubicBezTo>
                  <a:cubicBezTo>
                    <a:pt x="195164" y="660960"/>
                    <a:pt x="197313" y="662851"/>
                    <a:pt x="199842" y="662851"/>
                  </a:cubicBezTo>
                  <a:cubicBezTo>
                    <a:pt x="199969" y="662851"/>
                    <a:pt x="200095" y="662851"/>
                    <a:pt x="200222" y="662851"/>
                  </a:cubicBezTo>
                  <a:cubicBezTo>
                    <a:pt x="201486" y="662851"/>
                    <a:pt x="202624" y="662095"/>
                    <a:pt x="203509" y="661212"/>
                  </a:cubicBezTo>
                  <a:cubicBezTo>
                    <a:pt x="204268" y="660204"/>
                    <a:pt x="204773" y="658943"/>
                    <a:pt x="204647" y="657683"/>
                  </a:cubicBezTo>
                  <a:cubicBezTo>
                    <a:pt x="202371" y="628311"/>
                    <a:pt x="200474" y="598939"/>
                    <a:pt x="198704" y="569441"/>
                  </a:cubicBezTo>
                  <a:cubicBezTo>
                    <a:pt x="208061" y="570071"/>
                    <a:pt x="217417" y="570701"/>
                    <a:pt x="226774" y="570953"/>
                  </a:cubicBezTo>
                  <a:cubicBezTo>
                    <a:pt x="230314" y="570953"/>
                    <a:pt x="233981" y="571079"/>
                    <a:pt x="237774" y="571079"/>
                  </a:cubicBezTo>
                  <a:cubicBezTo>
                    <a:pt x="253959" y="571710"/>
                    <a:pt x="270143" y="568810"/>
                    <a:pt x="285063" y="562633"/>
                  </a:cubicBezTo>
                  <a:cubicBezTo>
                    <a:pt x="304028" y="553683"/>
                    <a:pt x="319960" y="535909"/>
                    <a:pt x="332477" y="509562"/>
                  </a:cubicBezTo>
                  <a:cubicBezTo>
                    <a:pt x="354731" y="462920"/>
                    <a:pt x="362317" y="406571"/>
                    <a:pt x="356501" y="332322"/>
                  </a:cubicBezTo>
                  <a:cubicBezTo>
                    <a:pt x="349800" y="247231"/>
                    <a:pt x="329190" y="163780"/>
                    <a:pt x="295431" y="85371"/>
                  </a:cubicBezTo>
                  <a:cubicBezTo>
                    <a:pt x="283545" y="57890"/>
                    <a:pt x="269384" y="29526"/>
                    <a:pt x="246119" y="8978"/>
                  </a:cubicBezTo>
                  <a:lnTo>
                    <a:pt x="246119" y="8726"/>
                  </a:lnTo>
                  <a:cubicBezTo>
                    <a:pt x="244602" y="5575"/>
                    <a:pt x="241567" y="5575"/>
                    <a:pt x="238786" y="5953"/>
                  </a:cubicBezTo>
                  <a:cubicBezTo>
                    <a:pt x="199336" y="-6023"/>
                    <a:pt x="156600" y="280"/>
                    <a:pt x="122208" y="22971"/>
                  </a:cubicBezTo>
                  <a:cubicBezTo>
                    <a:pt x="88322" y="45662"/>
                    <a:pt x="61897" y="77555"/>
                    <a:pt x="45839" y="114995"/>
                  </a:cubicBezTo>
                  <a:cubicBezTo>
                    <a:pt x="30287" y="151678"/>
                    <a:pt x="19413" y="190252"/>
                    <a:pt x="13597" y="229709"/>
                  </a:cubicBezTo>
                  <a:cubicBezTo>
                    <a:pt x="-3599" y="328918"/>
                    <a:pt x="-4484" y="408840"/>
                    <a:pt x="10941" y="481325"/>
                  </a:cubicBezTo>
                  <a:cubicBezTo>
                    <a:pt x="13217" y="496200"/>
                    <a:pt x="18781" y="510192"/>
                    <a:pt x="27379" y="52254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90DA455F-54D8-9133-53FB-B9E80AFD1920}"/>
                </a:ext>
              </a:extLst>
            </p:cNvPr>
            <p:cNvSpPr/>
            <p:nvPr/>
          </p:nvSpPr>
          <p:spPr>
            <a:xfrm>
              <a:off x="5675601" y="5883447"/>
              <a:ext cx="11885" cy="63557"/>
            </a:xfrm>
            <a:custGeom>
              <a:avLst/>
              <a:gdLst>
                <a:gd name="connsiteX0" fmla="*/ 4299 w 11885"/>
                <a:gd name="connsiteY0" fmla="*/ 63558 h 63557"/>
                <a:gd name="connsiteX1" fmla="*/ 4552 w 11885"/>
                <a:gd name="connsiteY1" fmla="*/ 63558 h 63557"/>
                <a:gd name="connsiteX2" fmla="*/ 4552 w 11885"/>
                <a:gd name="connsiteY2" fmla="*/ 63558 h 63557"/>
                <a:gd name="connsiteX3" fmla="*/ 9357 w 11885"/>
                <a:gd name="connsiteY3" fmla="*/ 59020 h 63557"/>
                <a:gd name="connsiteX4" fmla="*/ 11885 w 11885"/>
                <a:gd name="connsiteY4" fmla="*/ 4940 h 63557"/>
                <a:gd name="connsiteX5" fmla="*/ 10621 w 11885"/>
                <a:gd name="connsiteY5" fmla="*/ 1536 h 63557"/>
                <a:gd name="connsiteX6" fmla="*/ 7334 w 11885"/>
                <a:gd name="connsiteY6" fmla="*/ 24 h 63557"/>
                <a:gd name="connsiteX7" fmla="*/ 3793 w 11885"/>
                <a:gd name="connsiteY7" fmla="*/ 1158 h 63557"/>
                <a:gd name="connsiteX8" fmla="*/ 2402 w 11885"/>
                <a:gd name="connsiteY8" fmla="*/ 4562 h 63557"/>
                <a:gd name="connsiteX9" fmla="*/ 0 w 11885"/>
                <a:gd name="connsiteY9" fmla="*/ 58642 h 63557"/>
                <a:gd name="connsiteX10" fmla="*/ 1264 w 11885"/>
                <a:gd name="connsiteY10" fmla="*/ 62045 h 63557"/>
                <a:gd name="connsiteX11" fmla="*/ 4552 w 11885"/>
                <a:gd name="connsiteY11" fmla="*/ 63558 h 6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85" h="63557">
                  <a:moveTo>
                    <a:pt x="4299" y="63558"/>
                  </a:moveTo>
                  <a:lnTo>
                    <a:pt x="4552" y="63558"/>
                  </a:lnTo>
                  <a:cubicBezTo>
                    <a:pt x="4552" y="63558"/>
                    <a:pt x="4552" y="63558"/>
                    <a:pt x="4552" y="63558"/>
                  </a:cubicBezTo>
                  <a:cubicBezTo>
                    <a:pt x="7081" y="63558"/>
                    <a:pt x="9230" y="61541"/>
                    <a:pt x="9357" y="59020"/>
                  </a:cubicBezTo>
                  <a:lnTo>
                    <a:pt x="11885" y="4940"/>
                  </a:lnTo>
                  <a:cubicBezTo>
                    <a:pt x="11885" y="3679"/>
                    <a:pt x="11506" y="2419"/>
                    <a:pt x="10621" y="1536"/>
                  </a:cubicBezTo>
                  <a:cubicBezTo>
                    <a:pt x="9736" y="654"/>
                    <a:pt x="8598" y="24"/>
                    <a:pt x="7334" y="24"/>
                  </a:cubicBezTo>
                  <a:cubicBezTo>
                    <a:pt x="6069" y="-102"/>
                    <a:pt x="4678" y="276"/>
                    <a:pt x="3793" y="1158"/>
                  </a:cubicBezTo>
                  <a:cubicBezTo>
                    <a:pt x="2782" y="2041"/>
                    <a:pt x="2276" y="3301"/>
                    <a:pt x="2402" y="4562"/>
                  </a:cubicBezTo>
                  <a:lnTo>
                    <a:pt x="0" y="58642"/>
                  </a:lnTo>
                  <a:cubicBezTo>
                    <a:pt x="0" y="59902"/>
                    <a:pt x="379" y="61163"/>
                    <a:pt x="1264" y="62045"/>
                  </a:cubicBezTo>
                  <a:cubicBezTo>
                    <a:pt x="2149" y="62928"/>
                    <a:pt x="3287" y="63558"/>
                    <a:pt x="4552" y="6355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AE290A5F-5654-033D-88E1-79450EBB6DBF}"/>
                </a:ext>
              </a:extLst>
            </p:cNvPr>
            <p:cNvSpPr/>
            <p:nvPr/>
          </p:nvSpPr>
          <p:spPr>
            <a:xfrm>
              <a:off x="5750233" y="5905924"/>
              <a:ext cx="23958" cy="39637"/>
            </a:xfrm>
            <a:custGeom>
              <a:avLst/>
              <a:gdLst>
                <a:gd name="connsiteX0" fmla="*/ 2749 w 23958"/>
                <a:gd name="connsiteY0" fmla="*/ 39190 h 39637"/>
                <a:gd name="connsiteX1" fmla="*/ 6416 w 23958"/>
                <a:gd name="connsiteY1" fmla="*/ 39316 h 39637"/>
                <a:gd name="connsiteX2" fmla="*/ 9198 w 23958"/>
                <a:gd name="connsiteY2" fmla="*/ 36921 h 39637"/>
                <a:gd name="connsiteX3" fmla="*/ 23485 w 23958"/>
                <a:gd name="connsiteY3" fmla="*/ 6919 h 39637"/>
                <a:gd name="connsiteX4" fmla="*/ 23738 w 23958"/>
                <a:gd name="connsiteY4" fmla="*/ 3263 h 39637"/>
                <a:gd name="connsiteX5" fmla="*/ 21210 w 23958"/>
                <a:gd name="connsiteY5" fmla="*/ 490 h 39637"/>
                <a:gd name="connsiteX6" fmla="*/ 17543 w 23958"/>
                <a:gd name="connsiteY6" fmla="*/ 364 h 39637"/>
                <a:gd name="connsiteX7" fmla="*/ 14761 w 23958"/>
                <a:gd name="connsiteY7" fmla="*/ 2759 h 39637"/>
                <a:gd name="connsiteX8" fmla="*/ 473 w 23958"/>
                <a:gd name="connsiteY8" fmla="*/ 32761 h 39637"/>
                <a:gd name="connsiteX9" fmla="*/ 221 w 23958"/>
                <a:gd name="connsiteY9" fmla="*/ 36417 h 39637"/>
                <a:gd name="connsiteX10" fmla="*/ 2749 w 23958"/>
                <a:gd name="connsiteY10" fmla="*/ 39190 h 3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958" h="39637">
                  <a:moveTo>
                    <a:pt x="2749" y="39190"/>
                  </a:moveTo>
                  <a:cubicBezTo>
                    <a:pt x="3887" y="39694"/>
                    <a:pt x="5278" y="39820"/>
                    <a:pt x="6416" y="39316"/>
                  </a:cubicBezTo>
                  <a:cubicBezTo>
                    <a:pt x="7680" y="38938"/>
                    <a:pt x="8566" y="38056"/>
                    <a:pt x="9198" y="36921"/>
                  </a:cubicBezTo>
                  <a:lnTo>
                    <a:pt x="23485" y="6919"/>
                  </a:lnTo>
                  <a:cubicBezTo>
                    <a:pt x="23991" y="5784"/>
                    <a:pt x="24118" y="4524"/>
                    <a:pt x="23738" y="3263"/>
                  </a:cubicBezTo>
                  <a:cubicBezTo>
                    <a:pt x="23359" y="2003"/>
                    <a:pt x="22474" y="1120"/>
                    <a:pt x="21210" y="490"/>
                  </a:cubicBezTo>
                  <a:cubicBezTo>
                    <a:pt x="19945" y="-140"/>
                    <a:pt x="18807" y="-140"/>
                    <a:pt x="17543" y="364"/>
                  </a:cubicBezTo>
                  <a:cubicBezTo>
                    <a:pt x="16278" y="742"/>
                    <a:pt x="15393" y="1624"/>
                    <a:pt x="14761" y="2759"/>
                  </a:cubicBezTo>
                  <a:lnTo>
                    <a:pt x="473" y="32761"/>
                  </a:lnTo>
                  <a:cubicBezTo>
                    <a:pt x="-32" y="33896"/>
                    <a:pt x="-159" y="35156"/>
                    <a:pt x="221" y="36417"/>
                  </a:cubicBezTo>
                  <a:cubicBezTo>
                    <a:pt x="600" y="37677"/>
                    <a:pt x="1485" y="38560"/>
                    <a:pt x="2749" y="3919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A4C18390-051A-F86B-A4DE-E179320585CC}"/>
                </a:ext>
              </a:extLst>
            </p:cNvPr>
            <p:cNvSpPr/>
            <p:nvPr/>
          </p:nvSpPr>
          <p:spPr>
            <a:xfrm>
              <a:off x="5555306" y="5940650"/>
              <a:ext cx="21262" cy="35959"/>
            </a:xfrm>
            <a:custGeom>
              <a:avLst/>
              <a:gdLst>
                <a:gd name="connsiteX0" fmla="*/ 12443 w 21262"/>
                <a:gd name="connsiteY0" fmla="*/ 33836 h 35959"/>
                <a:gd name="connsiteX1" fmla="*/ 19144 w 21262"/>
                <a:gd name="connsiteY1" fmla="*/ 35222 h 35959"/>
                <a:gd name="connsiteX2" fmla="*/ 21167 w 21262"/>
                <a:gd name="connsiteY2" fmla="*/ 32197 h 35959"/>
                <a:gd name="connsiteX3" fmla="*/ 20409 w 21262"/>
                <a:gd name="connsiteY3" fmla="*/ 28667 h 35959"/>
                <a:gd name="connsiteX4" fmla="*/ 9408 w 21262"/>
                <a:gd name="connsiteY4" fmla="*/ 3707 h 35959"/>
                <a:gd name="connsiteX5" fmla="*/ 7259 w 21262"/>
                <a:gd name="connsiteY5" fmla="*/ 682 h 35959"/>
                <a:gd name="connsiteX6" fmla="*/ 3592 w 21262"/>
                <a:gd name="connsiteY6" fmla="*/ 178 h 35959"/>
                <a:gd name="connsiteX7" fmla="*/ 684 w 21262"/>
                <a:gd name="connsiteY7" fmla="*/ 2321 h 35959"/>
                <a:gd name="connsiteX8" fmla="*/ 178 w 21262"/>
                <a:gd name="connsiteY8" fmla="*/ 5976 h 35959"/>
                <a:gd name="connsiteX9" fmla="*/ 12443 w 21262"/>
                <a:gd name="connsiteY9" fmla="*/ 338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62" h="35959">
                  <a:moveTo>
                    <a:pt x="12443" y="33836"/>
                  </a:moveTo>
                  <a:cubicBezTo>
                    <a:pt x="13960" y="35979"/>
                    <a:pt x="16868" y="36609"/>
                    <a:pt x="19144" y="35222"/>
                  </a:cubicBezTo>
                  <a:cubicBezTo>
                    <a:pt x="20156" y="34466"/>
                    <a:pt x="20914" y="33457"/>
                    <a:pt x="21167" y="32197"/>
                  </a:cubicBezTo>
                  <a:cubicBezTo>
                    <a:pt x="21420" y="30936"/>
                    <a:pt x="21167" y="29676"/>
                    <a:pt x="20409" y="28667"/>
                  </a:cubicBezTo>
                  <a:cubicBezTo>
                    <a:pt x="15351" y="20978"/>
                    <a:pt x="11684" y="12532"/>
                    <a:pt x="9408" y="3707"/>
                  </a:cubicBezTo>
                  <a:cubicBezTo>
                    <a:pt x="9155" y="2447"/>
                    <a:pt x="8270" y="1438"/>
                    <a:pt x="7259" y="682"/>
                  </a:cubicBezTo>
                  <a:cubicBezTo>
                    <a:pt x="6121" y="52"/>
                    <a:pt x="4856" y="-200"/>
                    <a:pt x="3592" y="178"/>
                  </a:cubicBezTo>
                  <a:cubicBezTo>
                    <a:pt x="2328" y="430"/>
                    <a:pt x="1316" y="1312"/>
                    <a:pt x="684" y="2321"/>
                  </a:cubicBezTo>
                  <a:cubicBezTo>
                    <a:pt x="52" y="3455"/>
                    <a:pt x="-201" y="4716"/>
                    <a:pt x="178" y="5976"/>
                  </a:cubicBezTo>
                  <a:cubicBezTo>
                    <a:pt x="2707" y="15935"/>
                    <a:pt x="6879" y="25264"/>
                    <a:pt x="12443" y="3383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60753233-77D6-F412-ADFE-D58F39D4D852}"/>
                </a:ext>
              </a:extLst>
            </p:cNvPr>
            <p:cNvSpPr/>
            <p:nvPr/>
          </p:nvSpPr>
          <p:spPr>
            <a:xfrm>
              <a:off x="5616428" y="5979402"/>
              <a:ext cx="10241" cy="46011"/>
            </a:xfrm>
            <a:custGeom>
              <a:avLst/>
              <a:gdLst>
                <a:gd name="connsiteX0" fmla="*/ 5690 w 10241"/>
                <a:gd name="connsiteY0" fmla="*/ 0 h 46011"/>
                <a:gd name="connsiteX1" fmla="*/ 2149 w 10241"/>
                <a:gd name="connsiteY1" fmla="*/ 1261 h 46011"/>
                <a:gd name="connsiteX2" fmla="*/ 759 w 10241"/>
                <a:gd name="connsiteY2" fmla="*/ 4790 h 46011"/>
                <a:gd name="connsiteX3" fmla="*/ 0 w 10241"/>
                <a:gd name="connsiteY3" fmla="*/ 41096 h 46011"/>
                <a:gd name="connsiteX4" fmla="*/ 0 w 10241"/>
                <a:gd name="connsiteY4" fmla="*/ 41096 h 46011"/>
                <a:gd name="connsiteX5" fmla="*/ 4678 w 10241"/>
                <a:gd name="connsiteY5" fmla="*/ 46012 h 46011"/>
                <a:gd name="connsiteX6" fmla="*/ 4678 w 10241"/>
                <a:gd name="connsiteY6" fmla="*/ 46012 h 46011"/>
                <a:gd name="connsiteX7" fmla="*/ 9483 w 10241"/>
                <a:gd name="connsiteY7" fmla="*/ 41348 h 46011"/>
                <a:gd name="connsiteX8" fmla="*/ 10242 w 10241"/>
                <a:gd name="connsiteY8" fmla="*/ 5042 h 46011"/>
                <a:gd name="connsiteX9" fmla="*/ 5563 w 10241"/>
                <a:gd name="connsiteY9" fmla="*/ 126 h 4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41" h="46011">
                  <a:moveTo>
                    <a:pt x="5690" y="0"/>
                  </a:moveTo>
                  <a:cubicBezTo>
                    <a:pt x="4425" y="0"/>
                    <a:pt x="3034" y="378"/>
                    <a:pt x="2149" y="1261"/>
                  </a:cubicBezTo>
                  <a:cubicBezTo>
                    <a:pt x="1264" y="2143"/>
                    <a:pt x="759" y="3404"/>
                    <a:pt x="759" y="4790"/>
                  </a:cubicBezTo>
                  <a:lnTo>
                    <a:pt x="0" y="41096"/>
                  </a:lnTo>
                  <a:lnTo>
                    <a:pt x="0" y="41096"/>
                  </a:lnTo>
                  <a:cubicBezTo>
                    <a:pt x="0" y="43743"/>
                    <a:pt x="2023" y="45886"/>
                    <a:pt x="4678" y="46012"/>
                  </a:cubicBezTo>
                  <a:lnTo>
                    <a:pt x="4678" y="46012"/>
                  </a:lnTo>
                  <a:cubicBezTo>
                    <a:pt x="7334" y="46012"/>
                    <a:pt x="9483" y="43869"/>
                    <a:pt x="9483" y="41348"/>
                  </a:cubicBezTo>
                  <a:lnTo>
                    <a:pt x="10242" y="5042"/>
                  </a:lnTo>
                  <a:cubicBezTo>
                    <a:pt x="10242" y="2395"/>
                    <a:pt x="8218" y="252"/>
                    <a:pt x="5563" y="12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658E6A19-188E-BC98-B5C7-9AE7CFD90B33}"/>
                </a:ext>
              </a:extLst>
            </p:cNvPr>
            <p:cNvSpPr/>
            <p:nvPr/>
          </p:nvSpPr>
          <p:spPr>
            <a:xfrm>
              <a:off x="5534401" y="6071080"/>
              <a:ext cx="29707" cy="42197"/>
            </a:xfrm>
            <a:custGeom>
              <a:avLst/>
              <a:gdLst>
                <a:gd name="connsiteX0" fmla="*/ 24876 w 29707"/>
                <a:gd name="connsiteY0" fmla="*/ 42198 h 42197"/>
                <a:gd name="connsiteX1" fmla="*/ 29175 w 29707"/>
                <a:gd name="connsiteY1" fmla="*/ 39551 h 42197"/>
                <a:gd name="connsiteX2" fmla="*/ 28669 w 29707"/>
                <a:gd name="connsiteY2" fmla="*/ 34508 h 42197"/>
                <a:gd name="connsiteX3" fmla="*/ 9071 w 29707"/>
                <a:gd name="connsiteY3" fmla="*/ 2615 h 42197"/>
                <a:gd name="connsiteX4" fmla="*/ 6290 w 29707"/>
                <a:gd name="connsiteY4" fmla="*/ 220 h 42197"/>
                <a:gd name="connsiteX5" fmla="*/ 2623 w 29707"/>
                <a:gd name="connsiteY5" fmla="*/ 472 h 42197"/>
                <a:gd name="connsiteX6" fmla="*/ 221 w 29707"/>
                <a:gd name="connsiteY6" fmla="*/ 3245 h 42197"/>
                <a:gd name="connsiteX7" fmla="*/ 473 w 29707"/>
                <a:gd name="connsiteY7" fmla="*/ 6901 h 42197"/>
                <a:gd name="connsiteX8" fmla="*/ 20957 w 29707"/>
                <a:gd name="connsiteY8" fmla="*/ 40181 h 42197"/>
                <a:gd name="connsiteX9" fmla="*/ 24750 w 29707"/>
                <a:gd name="connsiteY9" fmla="*/ 42072 h 4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07" h="42197">
                  <a:moveTo>
                    <a:pt x="24876" y="42198"/>
                  </a:moveTo>
                  <a:cubicBezTo>
                    <a:pt x="26646" y="42198"/>
                    <a:pt x="28290" y="41189"/>
                    <a:pt x="29175" y="39551"/>
                  </a:cubicBezTo>
                  <a:cubicBezTo>
                    <a:pt x="30060" y="37912"/>
                    <a:pt x="29807" y="36021"/>
                    <a:pt x="28669" y="34508"/>
                  </a:cubicBezTo>
                  <a:cubicBezTo>
                    <a:pt x="21209" y="24549"/>
                    <a:pt x="14635" y="13834"/>
                    <a:pt x="9071" y="2615"/>
                  </a:cubicBezTo>
                  <a:cubicBezTo>
                    <a:pt x="8439" y="1480"/>
                    <a:pt x="7554" y="598"/>
                    <a:pt x="6290" y="220"/>
                  </a:cubicBezTo>
                  <a:cubicBezTo>
                    <a:pt x="5025" y="-158"/>
                    <a:pt x="3761" y="-32"/>
                    <a:pt x="2623" y="472"/>
                  </a:cubicBezTo>
                  <a:cubicBezTo>
                    <a:pt x="1485" y="976"/>
                    <a:pt x="600" y="1985"/>
                    <a:pt x="221" y="3245"/>
                  </a:cubicBezTo>
                  <a:cubicBezTo>
                    <a:pt x="-159" y="4506"/>
                    <a:pt x="-32" y="5767"/>
                    <a:pt x="473" y="6901"/>
                  </a:cubicBezTo>
                  <a:cubicBezTo>
                    <a:pt x="6290" y="18625"/>
                    <a:pt x="13244" y="29718"/>
                    <a:pt x="20957" y="40181"/>
                  </a:cubicBezTo>
                  <a:cubicBezTo>
                    <a:pt x="21842" y="41441"/>
                    <a:pt x="23232" y="42072"/>
                    <a:pt x="24750" y="4207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92BB75F6-1AEC-C740-33D2-7DCF48B9211F}"/>
                </a:ext>
              </a:extLst>
            </p:cNvPr>
            <p:cNvSpPr/>
            <p:nvPr/>
          </p:nvSpPr>
          <p:spPr>
            <a:xfrm>
              <a:off x="5608290" y="6087387"/>
              <a:ext cx="14863" cy="51732"/>
            </a:xfrm>
            <a:custGeom>
              <a:avLst/>
              <a:gdLst>
                <a:gd name="connsiteX0" fmla="*/ 10035 w 14863"/>
                <a:gd name="connsiteY0" fmla="*/ 51733 h 51732"/>
                <a:gd name="connsiteX1" fmla="*/ 10667 w 14863"/>
                <a:gd name="connsiteY1" fmla="*/ 51733 h 51732"/>
                <a:gd name="connsiteX2" fmla="*/ 13828 w 14863"/>
                <a:gd name="connsiteY2" fmla="*/ 49968 h 51732"/>
                <a:gd name="connsiteX3" fmla="*/ 14839 w 14863"/>
                <a:gd name="connsiteY3" fmla="*/ 46438 h 51732"/>
                <a:gd name="connsiteX4" fmla="*/ 9529 w 14863"/>
                <a:gd name="connsiteY4" fmla="*/ 4208 h 51732"/>
                <a:gd name="connsiteX5" fmla="*/ 4218 w 14863"/>
                <a:gd name="connsiteY5" fmla="*/ 48 h 51732"/>
                <a:gd name="connsiteX6" fmla="*/ 46 w 14863"/>
                <a:gd name="connsiteY6" fmla="*/ 5343 h 51732"/>
                <a:gd name="connsiteX7" fmla="*/ 5356 w 14863"/>
                <a:gd name="connsiteY7" fmla="*/ 47573 h 51732"/>
                <a:gd name="connsiteX8" fmla="*/ 10161 w 14863"/>
                <a:gd name="connsiteY8" fmla="*/ 51733 h 5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63" h="51732">
                  <a:moveTo>
                    <a:pt x="10035" y="51733"/>
                  </a:moveTo>
                  <a:cubicBezTo>
                    <a:pt x="10035" y="51733"/>
                    <a:pt x="10414" y="51733"/>
                    <a:pt x="10667" y="51733"/>
                  </a:cubicBezTo>
                  <a:cubicBezTo>
                    <a:pt x="11931" y="51607"/>
                    <a:pt x="13069" y="50976"/>
                    <a:pt x="13828" y="49968"/>
                  </a:cubicBezTo>
                  <a:cubicBezTo>
                    <a:pt x="14586" y="48959"/>
                    <a:pt x="14966" y="47699"/>
                    <a:pt x="14839" y="46438"/>
                  </a:cubicBezTo>
                  <a:lnTo>
                    <a:pt x="9529" y="4208"/>
                  </a:lnTo>
                  <a:cubicBezTo>
                    <a:pt x="9150" y="1561"/>
                    <a:pt x="6747" y="-330"/>
                    <a:pt x="4218" y="48"/>
                  </a:cubicBezTo>
                  <a:cubicBezTo>
                    <a:pt x="1689" y="426"/>
                    <a:pt x="-333" y="2822"/>
                    <a:pt x="46" y="5343"/>
                  </a:cubicBezTo>
                  <a:lnTo>
                    <a:pt x="5356" y="47573"/>
                  </a:lnTo>
                  <a:cubicBezTo>
                    <a:pt x="5609" y="49968"/>
                    <a:pt x="7759" y="51733"/>
                    <a:pt x="10161" y="51733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534BAB39-3C85-9DF3-E7CF-45C18307B961}"/>
                </a:ext>
              </a:extLst>
            </p:cNvPr>
            <p:cNvSpPr/>
            <p:nvPr/>
          </p:nvSpPr>
          <p:spPr>
            <a:xfrm>
              <a:off x="5557235" y="6162693"/>
              <a:ext cx="45416" cy="10462"/>
            </a:xfrm>
            <a:custGeom>
              <a:avLst/>
              <a:gdLst>
                <a:gd name="connsiteX0" fmla="*/ 146 w 45416"/>
                <a:gd name="connsiteY0" fmla="*/ 5799 h 10462"/>
                <a:gd name="connsiteX1" fmla="*/ 4950 w 45416"/>
                <a:gd name="connsiteY1" fmla="*/ 10463 h 10462"/>
                <a:gd name="connsiteX2" fmla="*/ 4950 w 45416"/>
                <a:gd name="connsiteY2" fmla="*/ 10463 h 10462"/>
                <a:gd name="connsiteX3" fmla="*/ 40733 w 45416"/>
                <a:gd name="connsiteY3" fmla="*/ 9581 h 10462"/>
                <a:gd name="connsiteX4" fmla="*/ 45411 w 45416"/>
                <a:gd name="connsiteY4" fmla="*/ 4664 h 10462"/>
                <a:gd name="connsiteX5" fmla="*/ 40480 w 45416"/>
                <a:gd name="connsiteY5" fmla="*/ 0 h 10462"/>
                <a:gd name="connsiteX6" fmla="*/ 4697 w 45416"/>
                <a:gd name="connsiteY6" fmla="*/ 882 h 10462"/>
                <a:gd name="connsiteX7" fmla="*/ 1284 w 45416"/>
                <a:gd name="connsiteY7" fmla="*/ 2395 h 10462"/>
                <a:gd name="connsiteX8" fmla="*/ 19 w 45416"/>
                <a:gd name="connsiteY8" fmla="*/ 5799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16" h="10462">
                  <a:moveTo>
                    <a:pt x="146" y="5799"/>
                  </a:moveTo>
                  <a:cubicBezTo>
                    <a:pt x="146" y="8446"/>
                    <a:pt x="2295" y="10463"/>
                    <a:pt x="4950" y="10463"/>
                  </a:cubicBezTo>
                  <a:lnTo>
                    <a:pt x="4950" y="10463"/>
                  </a:lnTo>
                  <a:lnTo>
                    <a:pt x="40733" y="9581"/>
                  </a:lnTo>
                  <a:cubicBezTo>
                    <a:pt x="43388" y="9581"/>
                    <a:pt x="45538" y="7311"/>
                    <a:pt x="45411" y="4664"/>
                  </a:cubicBezTo>
                  <a:cubicBezTo>
                    <a:pt x="45158" y="2143"/>
                    <a:pt x="43009" y="126"/>
                    <a:pt x="40480" y="0"/>
                  </a:cubicBezTo>
                  <a:lnTo>
                    <a:pt x="4697" y="882"/>
                  </a:lnTo>
                  <a:cubicBezTo>
                    <a:pt x="3433" y="882"/>
                    <a:pt x="2169" y="1513"/>
                    <a:pt x="1284" y="2395"/>
                  </a:cubicBezTo>
                  <a:cubicBezTo>
                    <a:pt x="399" y="3278"/>
                    <a:pt x="-107" y="4538"/>
                    <a:pt x="19" y="579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C32B5AC3-7FAE-4BA0-18CE-CCEFA29F3EEE}"/>
                </a:ext>
              </a:extLst>
            </p:cNvPr>
            <p:cNvSpPr/>
            <p:nvPr/>
          </p:nvSpPr>
          <p:spPr>
            <a:xfrm>
              <a:off x="5791143" y="5994208"/>
              <a:ext cx="17995" cy="39904"/>
            </a:xfrm>
            <a:custGeom>
              <a:avLst/>
              <a:gdLst>
                <a:gd name="connsiteX0" fmla="*/ 3565 w 17995"/>
                <a:gd name="connsiteY0" fmla="*/ 39778 h 39904"/>
                <a:gd name="connsiteX1" fmla="*/ 4829 w 17995"/>
                <a:gd name="connsiteY1" fmla="*/ 39904 h 39904"/>
                <a:gd name="connsiteX2" fmla="*/ 9508 w 17995"/>
                <a:gd name="connsiteY2" fmla="*/ 36375 h 39904"/>
                <a:gd name="connsiteX3" fmla="*/ 17853 w 17995"/>
                <a:gd name="connsiteY3" fmla="*/ 5994 h 39904"/>
                <a:gd name="connsiteX4" fmla="*/ 17853 w 17995"/>
                <a:gd name="connsiteY4" fmla="*/ 5994 h 39904"/>
                <a:gd name="connsiteX5" fmla="*/ 14439 w 17995"/>
                <a:gd name="connsiteY5" fmla="*/ 195 h 39904"/>
                <a:gd name="connsiteX6" fmla="*/ 8496 w 17995"/>
                <a:gd name="connsiteY6" fmla="*/ 3473 h 39904"/>
                <a:gd name="connsiteX7" fmla="*/ 151 w 17995"/>
                <a:gd name="connsiteY7" fmla="*/ 33853 h 39904"/>
                <a:gd name="connsiteX8" fmla="*/ 3565 w 17995"/>
                <a:gd name="connsiteY8" fmla="*/ 39778 h 3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5" h="39904">
                  <a:moveTo>
                    <a:pt x="3565" y="39778"/>
                  </a:moveTo>
                  <a:cubicBezTo>
                    <a:pt x="3565" y="39778"/>
                    <a:pt x="4450" y="39904"/>
                    <a:pt x="4829" y="39904"/>
                  </a:cubicBezTo>
                  <a:cubicBezTo>
                    <a:pt x="6979" y="39904"/>
                    <a:pt x="8875" y="38518"/>
                    <a:pt x="9508" y="36375"/>
                  </a:cubicBezTo>
                  <a:lnTo>
                    <a:pt x="17853" y="5994"/>
                  </a:lnTo>
                  <a:lnTo>
                    <a:pt x="17853" y="5994"/>
                  </a:lnTo>
                  <a:cubicBezTo>
                    <a:pt x="18485" y="3473"/>
                    <a:pt x="16968" y="826"/>
                    <a:pt x="14439" y="195"/>
                  </a:cubicBezTo>
                  <a:cubicBezTo>
                    <a:pt x="11910" y="-561"/>
                    <a:pt x="9255" y="952"/>
                    <a:pt x="8496" y="3473"/>
                  </a:cubicBezTo>
                  <a:lnTo>
                    <a:pt x="151" y="33853"/>
                  </a:lnTo>
                  <a:cubicBezTo>
                    <a:pt x="-481" y="36375"/>
                    <a:pt x="910" y="39022"/>
                    <a:pt x="3565" y="3977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6BF7116D-63E7-BE98-F2AE-558E0082663B}"/>
                </a:ext>
              </a:extLst>
            </p:cNvPr>
            <p:cNvSpPr/>
            <p:nvPr/>
          </p:nvSpPr>
          <p:spPr>
            <a:xfrm>
              <a:off x="5800707" y="6107788"/>
              <a:ext cx="21581" cy="36443"/>
            </a:xfrm>
            <a:custGeom>
              <a:avLst/>
              <a:gdLst>
                <a:gd name="connsiteX0" fmla="*/ 12334 w 21581"/>
                <a:gd name="connsiteY0" fmla="*/ 3220 h 36443"/>
                <a:gd name="connsiteX1" fmla="*/ 575 w 21581"/>
                <a:gd name="connsiteY1" fmla="*/ 29441 h 36443"/>
                <a:gd name="connsiteX2" fmla="*/ 2598 w 21581"/>
                <a:gd name="connsiteY2" fmla="*/ 35870 h 36443"/>
                <a:gd name="connsiteX3" fmla="*/ 9047 w 21581"/>
                <a:gd name="connsiteY3" fmla="*/ 33853 h 36443"/>
                <a:gd name="connsiteX4" fmla="*/ 21311 w 21581"/>
                <a:gd name="connsiteY4" fmla="*/ 6498 h 36443"/>
                <a:gd name="connsiteX5" fmla="*/ 21185 w 21581"/>
                <a:gd name="connsiteY5" fmla="*/ 2842 h 36443"/>
                <a:gd name="connsiteX6" fmla="*/ 18529 w 21581"/>
                <a:gd name="connsiteY6" fmla="*/ 321 h 36443"/>
                <a:gd name="connsiteX7" fmla="*/ 14863 w 21581"/>
                <a:gd name="connsiteY7" fmla="*/ 447 h 36443"/>
                <a:gd name="connsiteX8" fmla="*/ 12334 w 21581"/>
                <a:gd name="connsiteY8" fmla="*/ 3094 h 3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1" h="36443">
                  <a:moveTo>
                    <a:pt x="12334" y="3220"/>
                  </a:moveTo>
                  <a:cubicBezTo>
                    <a:pt x="9047" y="12171"/>
                    <a:pt x="5127" y="20995"/>
                    <a:pt x="575" y="29441"/>
                  </a:cubicBezTo>
                  <a:cubicBezTo>
                    <a:pt x="-689" y="31836"/>
                    <a:pt x="196" y="34735"/>
                    <a:pt x="2598" y="35870"/>
                  </a:cubicBezTo>
                  <a:cubicBezTo>
                    <a:pt x="5001" y="37130"/>
                    <a:pt x="7782" y="36248"/>
                    <a:pt x="9047" y="33853"/>
                  </a:cubicBezTo>
                  <a:cubicBezTo>
                    <a:pt x="13725" y="25029"/>
                    <a:pt x="17771" y="15952"/>
                    <a:pt x="21311" y="6498"/>
                  </a:cubicBezTo>
                  <a:cubicBezTo>
                    <a:pt x="21690" y="5363"/>
                    <a:pt x="21690" y="3977"/>
                    <a:pt x="21185" y="2842"/>
                  </a:cubicBezTo>
                  <a:cubicBezTo>
                    <a:pt x="20679" y="1708"/>
                    <a:pt x="19667" y="825"/>
                    <a:pt x="18529" y="321"/>
                  </a:cubicBezTo>
                  <a:cubicBezTo>
                    <a:pt x="17265" y="-183"/>
                    <a:pt x="16001" y="-57"/>
                    <a:pt x="14863" y="447"/>
                  </a:cubicBezTo>
                  <a:cubicBezTo>
                    <a:pt x="13725" y="951"/>
                    <a:pt x="12840" y="1960"/>
                    <a:pt x="12334" y="309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D401C520-9CAE-B40E-F716-C8E2C73D73B1}"/>
                </a:ext>
              </a:extLst>
            </p:cNvPr>
            <p:cNvSpPr/>
            <p:nvPr/>
          </p:nvSpPr>
          <p:spPr>
            <a:xfrm>
              <a:off x="5739454" y="6016818"/>
              <a:ext cx="12011" cy="51456"/>
            </a:xfrm>
            <a:custGeom>
              <a:avLst/>
              <a:gdLst>
                <a:gd name="connsiteX0" fmla="*/ 2529 w 12011"/>
                <a:gd name="connsiteY0" fmla="*/ 4688 h 51456"/>
                <a:gd name="connsiteX1" fmla="*/ 0 w 12011"/>
                <a:gd name="connsiteY1" fmla="*/ 46414 h 51456"/>
                <a:gd name="connsiteX2" fmla="*/ 1138 w 12011"/>
                <a:gd name="connsiteY2" fmla="*/ 49817 h 51456"/>
                <a:gd name="connsiteX3" fmla="*/ 4425 w 12011"/>
                <a:gd name="connsiteY3" fmla="*/ 51456 h 51456"/>
                <a:gd name="connsiteX4" fmla="*/ 4678 w 12011"/>
                <a:gd name="connsiteY4" fmla="*/ 51456 h 51456"/>
                <a:gd name="connsiteX5" fmla="*/ 9483 w 12011"/>
                <a:gd name="connsiteY5" fmla="*/ 46918 h 51456"/>
                <a:gd name="connsiteX6" fmla="*/ 12012 w 12011"/>
                <a:gd name="connsiteY6" fmla="*/ 5192 h 51456"/>
                <a:gd name="connsiteX7" fmla="*/ 10874 w 12011"/>
                <a:gd name="connsiteY7" fmla="*/ 1662 h 51456"/>
                <a:gd name="connsiteX8" fmla="*/ 7586 w 12011"/>
                <a:gd name="connsiteY8" fmla="*/ 24 h 51456"/>
                <a:gd name="connsiteX9" fmla="*/ 4046 w 12011"/>
                <a:gd name="connsiteY9" fmla="*/ 1158 h 51456"/>
                <a:gd name="connsiteX10" fmla="*/ 2529 w 12011"/>
                <a:gd name="connsiteY10" fmla="*/ 4436 h 5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11" h="51456">
                  <a:moveTo>
                    <a:pt x="2529" y="4688"/>
                  </a:moveTo>
                  <a:lnTo>
                    <a:pt x="0" y="46414"/>
                  </a:lnTo>
                  <a:cubicBezTo>
                    <a:pt x="0" y="47674"/>
                    <a:pt x="379" y="48935"/>
                    <a:pt x="1138" y="49817"/>
                  </a:cubicBezTo>
                  <a:cubicBezTo>
                    <a:pt x="2023" y="50700"/>
                    <a:pt x="3161" y="51330"/>
                    <a:pt x="4425" y="51456"/>
                  </a:cubicBezTo>
                  <a:cubicBezTo>
                    <a:pt x="4425" y="51456"/>
                    <a:pt x="4678" y="51456"/>
                    <a:pt x="4678" y="51456"/>
                  </a:cubicBezTo>
                  <a:cubicBezTo>
                    <a:pt x="7207" y="51456"/>
                    <a:pt x="9357" y="49439"/>
                    <a:pt x="9483" y="46918"/>
                  </a:cubicBezTo>
                  <a:lnTo>
                    <a:pt x="12012" y="5192"/>
                  </a:lnTo>
                  <a:cubicBezTo>
                    <a:pt x="12012" y="3931"/>
                    <a:pt x="11632" y="2671"/>
                    <a:pt x="10874" y="1662"/>
                  </a:cubicBezTo>
                  <a:cubicBezTo>
                    <a:pt x="9989" y="654"/>
                    <a:pt x="8851" y="150"/>
                    <a:pt x="7586" y="24"/>
                  </a:cubicBezTo>
                  <a:cubicBezTo>
                    <a:pt x="6322" y="-102"/>
                    <a:pt x="5058" y="276"/>
                    <a:pt x="4046" y="1158"/>
                  </a:cubicBezTo>
                  <a:cubicBezTo>
                    <a:pt x="3035" y="2041"/>
                    <a:pt x="2529" y="3175"/>
                    <a:pt x="2529" y="443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8E3C4E3A-93BB-9C79-2BC7-F7DF071FC7D0}"/>
                </a:ext>
              </a:extLst>
            </p:cNvPr>
            <p:cNvSpPr/>
            <p:nvPr/>
          </p:nvSpPr>
          <p:spPr>
            <a:xfrm>
              <a:off x="5741341" y="6134485"/>
              <a:ext cx="18565" cy="47378"/>
            </a:xfrm>
            <a:custGeom>
              <a:avLst/>
              <a:gdLst>
                <a:gd name="connsiteX0" fmla="*/ 14802 w 18565"/>
                <a:gd name="connsiteY0" fmla="*/ 97 h 47378"/>
                <a:gd name="connsiteX1" fmla="*/ 11136 w 18565"/>
                <a:gd name="connsiteY1" fmla="*/ 727 h 47378"/>
                <a:gd name="connsiteX2" fmla="*/ 8986 w 18565"/>
                <a:gd name="connsiteY2" fmla="*/ 3752 h 47378"/>
                <a:gd name="connsiteX3" fmla="*/ 135 w 18565"/>
                <a:gd name="connsiteY3" fmla="*/ 41570 h 47378"/>
                <a:gd name="connsiteX4" fmla="*/ 135 w 18565"/>
                <a:gd name="connsiteY4" fmla="*/ 41570 h 47378"/>
                <a:gd name="connsiteX5" fmla="*/ 3802 w 18565"/>
                <a:gd name="connsiteY5" fmla="*/ 47243 h 47378"/>
                <a:gd name="connsiteX6" fmla="*/ 9618 w 18565"/>
                <a:gd name="connsiteY6" fmla="*/ 43713 h 47378"/>
                <a:gd name="connsiteX7" fmla="*/ 18469 w 18565"/>
                <a:gd name="connsiteY7" fmla="*/ 5895 h 47378"/>
                <a:gd name="connsiteX8" fmla="*/ 17837 w 18565"/>
                <a:gd name="connsiteY8" fmla="*/ 2240 h 47378"/>
                <a:gd name="connsiteX9" fmla="*/ 14802 w 18565"/>
                <a:gd name="connsiteY9" fmla="*/ 97 h 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65" h="47378">
                  <a:moveTo>
                    <a:pt x="14802" y="97"/>
                  </a:moveTo>
                  <a:cubicBezTo>
                    <a:pt x="13538" y="-155"/>
                    <a:pt x="12273" y="97"/>
                    <a:pt x="11136" y="727"/>
                  </a:cubicBezTo>
                  <a:cubicBezTo>
                    <a:pt x="9998" y="1357"/>
                    <a:pt x="9239" y="2492"/>
                    <a:pt x="8986" y="3752"/>
                  </a:cubicBezTo>
                  <a:lnTo>
                    <a:pt x="135" y="41570"/>
                  </a:lnTo>
                  <a:lnTo>
                    <a:pt x="135" y="41570"/>
                  </a:lnTo>
                  <a:cubicBezTo>
                    <a:pt x="-497" y="44092"/>
                    <a:pt x="1147" y="46739"/>
                    <a:pt x="3802" y="47243"/>
                  </a:cubicBezTo>
                  <a:cubicBezTo>
                    <a:pt x="6331" y="47873"/>
                    <a:pt x="8986" y="46235"/>
                    <a:pt x="9618" y="43713"/>
                  </a:cubicBezTo>
                  <a:lnTo>
                    <a:pt x="18469" y="5895"/>
                  </a:lnTo>
                  <a:cubicBezTo>
                    <a:pt x="18722" y="4635"/>
                    <a:pt x="18469" y="3374"/>
                    <a:pt x="17837" y="2240"/>
                  </a:cubicBezTo>
                  <a:cubicBezTo>
                    <a:pt x="17205" y="1105"/>
                    <a:pt x="16067" y="349"/>
                    <a:pt x="14802" y="9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3629D6AD-5924-F7F0-E312-4BF19AAEF307}"/>
                </a:ext>
              </a:extLst>
            </p:cNvPr>
            <p:cNvSpPr/>
            <p:nvPr/>
          </p:nvSpPr>
          <p:spPr>
            <a:xfrm>
              <a:off x="5753085" y="6213095"/>
              <a:ext cx="46048" cy="10863"/>
            </a:xfrm>
            <a:custGeom>
              <a:avLst/>
              <a:gdLst>
                <a:gd name="connsiteX0" fmla="*/ 4197 w 46048"/>
                <a:gd name="connsiteY0" fmla="*/ 9351 h 10863"/>
                <a:gd name="connsiteX1" fmla="*/ 30243 w 46048"/>
                <a:gd name="connsiteY1" fmla="*/ 10864 h 10863"/>
                <a:gd name="connsiteX2" fmla="*/ 41496 w 46048"/>
                <a:gd name="connsiteY2" fmla="*/ 10612 h 10863"/>
                <a:gd name="connsiteX3" fmla="*/ 41496 w 46048"/>
                <a:gd name="connsiteY3" fmla="*/ 10612 h 10863"/>
                <a:gd name="connsiteX4" fmla="*/ 44784 w 46048"/>
                <a:gd name="connsiteY4" fmla="*/ 9099 h 10863"/>
                <a:gd name="connsiteX5" fmla="*/ 46048 w 46048"/>
                <a:gd name="connsiteY5" fmla="*/ 5695 h 10863"/>
                <a:gd name="connsiteX6" fmla="*/ 44531 w 46048"/>
                <a:gd name="connsiteY6" fmla="*/ 2292 h 10863"/>
                <a:gd name="connsiteX7" fmla="*/ 40990 w 46048"/>
                <a:gd name="connsiteY7" fmla="*/ 1157 h 10863"/>
                <a:gd name="connsiteX8" fmla="*/ 5334 w 46048"/>
                <a:gd name="connsiteY8" fmla="*/ 23 h 10863"/>
                <a:gd name="connsiteX9" fmla="*/ 24 w 46048"/>
                <a:gd name="connsiteY9" fmla="*/ 4183 h 10863"/>
                <a:gd name="connsiteX10" fmla="*/ 4197 w 46048"/>
                <a:gd name="connsiteY10" fmla="*/ 9477 h 1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48" h="10863">
                  <a:moveTo>
                    <a:pt x="4197" y="9351"/>
                  </a:moveTo>
                  <a:cubicBezTo>
                    <a:pt x="12794" y="10359"/>
                    <a:pt x="21519" y="10864"/>
                    <a:pt x="30243" y="10864"/>
                  </a:cubicBezTo>
                  <a:cubicBezTo>
                    <a:pt x="34036" y="10864"/>
                    <a:pt x="37703" y="10864"/>
                    <a:pt x="41496" y="10612"/>
                  </a:cubicBezTo>
                  <a:lnTo>
                    <a:pt x="41496" y="10612"/>
                  </a:lnTo>
                  <a:cubicBezTo>
                    <a:pt x="42760" y="10612"/>
                    <a:pt x="44025" y="9981"/>
                    <a:pt x="44784" y="9099"/>
                  </a:cubicBezTo>
                  <a:cubicBezTo>
                    <a:pt x="45669" y="8216"/>
                    <a:pt x="46048" y="6956"/>
                    <a:pt x="46048" y="5695"/>
                  </a:cubicBezTo>
                  <a:cubicBezTo>
                    <a:pt x="46048" y="4435"/>
                    <a:pt x="45542" y="3174"/>
                    <a:pt x="44531" y="2292"/>
                  </a:cubicBezTo>
                  <a:cubicBezTo>
                    <a:pt x="43519" y="1409"/>
                    <a:pt x="42255" y="1031"/>
                    <a:pt x="40990" y="1157"/>
                  </a:cubicBezTo>
                  <a:cubicBezTo>
                    <a:pt x="29105" y="1787"/>
                    <a:pt x="17220" y="1283"/>
                    <a:pt x="5334" y="23"/>
                  </a:cubicBezTo>
                  <a:cubicBezTo>
                    <a:pt x="2679" y="-230"/>
                    <a:pt x="403" y="1661"/>
                    <a:pt x="24" y="4183"/>
                  </a:cubicBezTo>
                  <a:cubicBezTo>
                    <a:pt x="-229" y="6830"/>
                    <a:pt x="1541" y="9225"/>
                    <a:pt x="4197" y="9477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743F7769-9AED-993F-B709-B62E5D279D2F}"/>
                </a:ext>
              </a:extLst>
            </p:cNvPr>
            <p:cNvSpPr/>
            <p:nvPr/>
          </p:nvSpPr>
          <p:spPr>
            <a:xfrm>
              <a:off x="5583800" y="6190836"/>
              <a:ext cx="52193" cy="15599"/>
            </a:xfrm>
            <a:custGeom>
              <a:avLst/>
              <a:gdLst>
                <a:gd name="connsiteX0" fmla="*/ 132 w 52193"/>
                <a:gd name="connsiteY0" fmla="*/ 11188 h 15599"/>
                <a:gd name="connsiteX1" fmla="*/ 4937 w 52193"/>
                <a:gd name="connsiteY1" fmla="*/ 15600 h 15599"/>
                <a:gd name="connsiteX2" fmla="*/ 5316 w 52193"/>
                <a:gd name="connsiteY2" fmla="*/ 15600 h 15599"/>
                <a:gd name="connsiteX3" fmla="*/ 48306 w 52193"/>
                <a:gd name="connsiteY3" fmla="*/ 9549 h 15599"/>
                <a:gd name="connsiteX4" fmla="*/ 51340 w 52193"/>
                <a:gd name="connsiteY4" fmla="*/ 7532 h 15599"/>
                <a:gd name="connsiteX5" fmla="*/ 52099 w 52193"/>
                <a:gd name="connsiteY5" fmla="*/ 3876 h 15599"/>
                <a:gd name="connsiteX6" fmla="*/ 50076 w 52193"/>
                <a:gd name="connsiteY6" fmla="*/ 851 h 15599"/>
                <a:gd name="connsiteX7" fmla="*/ 46409 w 52193"/>
                <a:gd name="connsiteY7" fmla="*/ 95 h 15599"/>
                <a:gd name="connsiteX8" fmla="*/ 4431 w 52193"/>
                <a:gd name="connsiteY8" fmla="*/ 6019 h 15599"/>
                <a:gd name="connsiteX9" fmla="*/ 6 w 52193"/>
                <a:gd name="connsiteY9" fmla="*/ 11188 h 1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93" h="15599">
                  <a:moveTo>
                    <a:pt x="132" y="11188"/>
                  </a:moveTo>
                  <a:cubicBezTo>
                    <a:pt x="385" y="13709"/>
                    <a:pt x="2408" y="15600"/>
                    <a:pt x="4937" y="15600"/>
                  </a:cubicBezTo>
                  <a:cubicBezTo>
                    <a:pt x="5063" y="15600"/>
                    <a:pt x="5190" y="15600"/>
                    <a:pt x="5316" y="15600"/>
                  </a:cubicBezTo>
                  <a:cubicBezTo>
                    <a:pt x="19731" y="14339"/>
                    <a:pt x="34018" y="12322"/>
                    <a:pt x="48306" y="9549"/>
                  </a:cubicBezTo>
                  <a:cubicBezTo>
                    <a:pt x="49570" y="9297"/>
                    <a:pt x="50708" y="8541"/>
                    <a:pt x="51340" y="7532"/>
                  </a:cubicBezTo>
                  <a:cubicBezTo>
                    <a:pt x="52099" y="6524"/>
                    <a:pt x="52352" y="5137"/>
                    <a:pt x="52099" y="3876"/>
                  </a:cubicBezTo>
                  <a:cubicBezTo>
                    <a:pt x="51846" y="2616"/>
                    <a:pt x="51088" y="1481"/>
                    <a:pt x="50076" y="851"/>
                  </a:cubicBezTo>
                  <a:cubicBezTo>
                    <a:pt x="48938" y="95"/>
                    <a:pt x="47674" y="-158"/>
                    <a:pt x="46409" y="95"/>
                  </a:cubicBezTo>
                  <a:cubicBezTo>
                    <a:pt x="32501" y="2868"/>
                    <a:pt x="18593" y="4759"/>
                    <a:pt x="4431" y="6019"/>
                  </a:cubicBezTo>
                  <a:cubicBezTo>
                    <a:pt x="1776" y="6272"/>
                    <a:pt x="-121" y="8541"/>
                    <a:pt x="6" y="1118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B636C16-6363-B9D4-50E4-B095ED5909C7}"/>
                </a:ext>
              </a:extLst>
            </p:cNvPr>
            <p:cNvSpPr/>
            <p:nvPr/>
          </p:nvSpPr>
          <p:spPr>
            <a:xfrm>
              <a:off x="5714545" y="5926457"/>
              <a:ext cx="9862" cy="43238"/>
            </a:xfrm>
            <a:custGeom>
              <a:avLst/>
              <a:gdLst>
                <a:gd name="connsiteX0" fmla="*/ 5058 w 9862"/>
                <a:gd name="connsiteY0" fmla="*/ 0 h 43238"/>
                <a:gd name="connsiteX1" fmla="*/ 5058 w 9862"/>
                <a:gd name="connsiteY1" fmla="*/ 0 h 43238"/>
                <a:gd name="connsiteX2" fmla="*/ 253 w 9862"/>
                <a:gd name="connsiteY2" fmla="*/ 4790 h 43238"/>
                <a:gd name="connsiteX3" fmla="*/ 0 w 9862"/>
                <a:gd name="connsiteY3" fmla="*/ 38448 h 43238"/>
                <a:gd name="connsiteX4" fmla="*/ 4805 w 9862"/>
                <a:gd name="connsiteY4" fmla="*/ 43239 h 43238"/>
                <a:gd name="connsiteX5" fmla="*/ 4805 w 9862"/>
                <a:gd name="connsiteY5" fmla="*/ 43239 h 43238"/>
                <a:gd name="connsiteX6" fmla="*/ 4805 w 9862"/>
                <a:gd name="connsiteY6" fmla="*/ 43239 h 43238"/>
                <a:gd name="connsiteX7" fmla="*/ 9609 w 9862"/>
                <a:gd name="connsiteY7" fmla="*/ 38448 h 43238"/>
                <a:gd name="connsiteX8" fmla="*/ 9862 w 9862"/>
                <a:gd name="connsiteY8" fmla="*/ 4790 h 43238"/>
                <a:gd name="connsiteX9" fmla="*/ 5058 w 9862"/>
                <a:gd name="connsiteY9" fmla="*/ 0 h 4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2" h="43238">
                  <a:moveTo>
                    <a:pt x="5058" y="0"/>
                  </a:moveTo>
                  <a:lnTo>
                    <a:pt x="5058" y="0"/>
                  </a:lnTo>
                  <a:cubicBezTo>
                    <a:pt x="2402" y="0"/>
                    <a:pt x="253" y="2143"/>
                    <a:pt x="253" y="4790"/>
                  </a:cubicBezTo>
                  <a:lnTo>
                    <a:pt x="0" y="38448"/>
                  </a:lnTo>
                  <a:cubicBezTo>
                    <a:pt x="0" y="41095"/>
                    <a:pt x="2149" y="43239"/>
                    <a:pt x="4805" y="43239"/>
                  </a:cubicBezTo>
                  <a:lnTo>
                    <a:pt x="4805" y="43239"/>
                  </a:lnTo>
                  <a:lnTo>
                    <a:pt x="4805" y="43239"/>
                  </a:lnTo>
                  <a:cubicBezTo>
                    <a:pt x="7460" y="43239"/>
                    <a:pt x="9609" y="41095"/>
                    <a:pt x="9609" y="38448"/>
                  </a:cubicBezTo>
                  <a:lnTo>
                    <a:pt x="9862" y="4790"/>
                  </a:lnTo>
                  <a:cubicBezTo>
                    <a:pt x="9862" y="2143"/>
                    <a:pt x="7713" y="0"/>
                    <a:pt x="5058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F486DC70-3134-2550-AB14-4FCE72195093}"/>
                </a:ext>
              </a:extLst>
            </p:cNvPr>
            <p:cNvSpPr/>
            <p:nvPr/>
          </p:nvSpPr>
          <p:spPr>
            <a:xfrm>
              <a:off x="5639834" y="5881595"/>
              <a:ext cx="25197" cy="36542"/>
            </a:xfrm>
            <a:custGeom>
              <a:avLst/>
              <a:gdLst>
                <a:gd name="connsiteX0" fmla="*/ 15790 w 25197"/>
                <a:gd name="connsiteY0" fmla="*/ 32886 h 36542"/>
                <a:gd name="connsiteX1" fmla="*/ 20468 w 25197"/>
                <a:gd name="connsiteY1" fmla="*/ 36542 h 36542"/>
                <a:gd name="connsiteX2" fmla="*/ 21606 w 25197"/>
                <a:gd name="connsiteY2" fmla="*/ 36416 h 36542"/>
                <a:gd name="connsiteX3" fmla="*/ 24514 w 25197"/>
                <a:gd name="connsiteY3" fmla="*/ 34273 h 36542"/>
                <a:gd name="connsiteX4" fmla="*/ 25020 w 25197"/>
                <a:gd name="connsiteY4" fmla="*/ 30617 h 36542"/>
                <a:gd name="connsiteX5" fmla="*/ 8203 w 25197"/>
                <a:gd name="connsiteY5" fmla="*/ 1371 h 36542"/>
                <a:gd name="connsiteX6" fmla="*/ 1375 w 25197"/>
                <a:gd name="connsiteY6" fmla="*/ 1371 h 36542"/>
                <a:gd name="connsiteX7" fmla="*/ 1375 w 25197"/>
                <a:gd name="connsiteY7" fmla="*/ 8179 h 36542"/>
                <a:gd name="connsiteX8" fmla="*/ 15663 w 25197"/>
                <a:gd name="connsiteY8" fmla="*/ 33012 h 3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97" h="36542">
                  <a:moveTo>
                    <a:pt x="15790" y="32886"/>
                  </a:moveTo>
                  <a:cubicBezTo>
                    <a:pt x="16295" y="35029"/>
                    <a:pt x="18192" y="36542"/>
                    <a:pt x="20468" y="36542"/>
                  </a:cubicBezTo>
                  <a:cubicBezTo>
                    <a:pt x="20847" y="36542"/>
                    <a:pt x="21227" y="36542"/>
                    <a:pt x="21606" y="36416"/>
                  </a:cubicBezTo>
                  <a:cubicBezTo>
                    <a:pt x="22870" y="36164"/>
                    <a:pt x="23882" y="35281"/>
                    <a:pt x="24514" y="34273"/>
                  </a:cubicBezTo>
                  <a:cubicBezTo>
                    <a:pt x="25146" y="33138"/>
                    <a:pt x="25399" y="31878"/>
                    <a:pt x="25020" y="30617"/>
                  </a:cubicBezTo>
                  <a:cubicBezTo>
                    <a:pt x="22238" y="19524"/>
                    <a:pt x="16422" y="9439"/>
                    <a:pt x="8203" y="1371"/>
                  </a:cubicBezTo>
                  <a:cubicBezTo>
                    <a:pt x="6307" y="-520"/>
                    <a:pt x="3272" y="-394"/>
                    <a:pt x="1375" y="1371"/>
                  </a:cubicBezTo>
                  <a:cubicBezTo>
                    <a:pt x="-521" y="3262"/>
                    <a:pt x="-395" y="6288"/>
                    <a:pt x="1375" y="8179"/>
                  </a:cubicBezTo>
                  <a:cubicBezTo>
                    <a:pt x="8330" y="14986"/>
                    <a:pt x="13261" y="23558"/>
                    <a:pt x="15663" y="3301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75A614A-54B9-16F2-6F5F-62960016B38D}"/>
                </a:ext>
              </a:extLst>
            </p:cNvPr>
            <p:cNvSpPr/>
            <p:nvPr/>
          </p:nvSpPr>
          <p:spPr>
            <a:xfrm>
              <a:off x="5706569" y="5858259"/>
              <a:ext cx="29723" cy="31514"/>
            </a:xfrm>
            <a:custGeom>
              <a:avLst/>
              <a:gdLst>
                <a:gd name="connsiteX0" fmla="*/ 4688 w 29723"/>
                <a:gd name="connsiteY0" fmla="*/ 31263 h 31514"/>
                <a:gd name="connsiteX1" fmla="*/ 8229 w 29723"/>
                <a:gd name="connsiteY1" fmla="*/ 29750 h 31514"/>
                <a:gd name="connsiteX2" fmla="*/ 28459 w 29723"/>
                <a:gd name="connsiteY2" fmla="*/ 7942 h 31514"/>
                <a:gd name="connsiteX3" fmla="*/ 29723 w 29723"/>
                <a:gd name="connsiteY3" fmla="*/ 4538 h 31514"/>
                <a:gd name="connsiteX4" fmla="*/ 28206 w 29723"/>
                <a:gd name="connsiteY4" fmla="*/ 1261 h 31514"/>
                <a:gd name="connsiteX5" fmla="*/ 24792 w 29723"/>
                <a:gd name="connsiteY5" fmla="*/ 0 h 31514"/>
                <a:gd name="connsiteX6" fmla="*/ 21505 w 29723"/>
                <a:gd name="connsiteY6" fmla="*/ 1513 h 31514"/>
                <a:gd name="connsiteX7" fmla="*/ 1274 w 29723"/>
                <a:gd name="connsiteY7" fmla="*/ 23447 h 31514"/>
                <a:gd name="connsiteX8" fmla="*/ 389 w 29723"/>
                <a:gd name="connsiteY8" fmla="*/ 28616 h 31514"/>
                <a:gd name="connsiteX9" fmla="*/ 4815 w 29723"/>
                <a:gd name="connsiteY9" fmla="*/ 31515 h 3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23" h="31514">
                  <a:moveTo>
                    <a:pt x="4688" y="31263"/>
                  </a:moveTo>
                  <a:cubicBezTo>
                    <a:pt x="6079" y="31263"/>
                    <a:pt x="7343" y="30759"/>
                    <a:pt x="8229" y="29750"/>
                  </a:cubicBezTo>
                  <a:lnTo>
                    <a:pt x="28459" y="7942"/>
                  </a:lnTo>
                  <a:cubicBezTo>
                    <a:pt x="29344" y="7059"/>
                    <a:pt x="29723" y="5799"/>
                    <a:pt x="29723" y="4538"/>
                  </a:cubicBezTo>
                  <a:cubicBezTo>
                    <a:pt x="29723" y="3278"/>
                    <a:pt x="29091" y="2017"/>
                    <a:pt x="28206" y="1261"/>
                  </a:cubicBezTo>
                  <a:cubicBezTo>
                    <a:pt x="27321" y="378"/>
                    <a:pt x="26056" y="0"/>
                    <a:pt x="24792" y="0"/>
                  </a:cubicBezTo>
                  <a:cubicBezTo>
                    <a:pt x="23528" y="0"/>
                    <a:pt x="22263" y="630"/>
                    <a:pt x="21505" y="1513"/>
                  </a:cubicBezTo>
                  <a:lnTo>
                    <a:pt x="1274" y="23447"/>
                  </a:lnTo>
                  <a:cubicBezTo>
                    <a:pt x="10" y="24834"/>
                    <a:pt x="-369" y="26851"/>
                    <a:pt x="389" y="28616"/>
                  </a:cubicBezTo>
                  <a:cubicBezTo>
                    <a:pt x="1148" y="30380"/>
                    <a:pt x="2918" y="31515"/>
                    <a:pt x="4815" y="3151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A6BCE6EC-29E5-3C25-717D-8387D8D2A82B}"/>
                </a:ext>
              </a:extLst>
            </p:cNvPr>
            <p:cNvSpPr/>
            <p:nvPr/>
          </p:nvSpPr>
          <p:spPr>
            <a:xfrm>
              <a:off x="5682429" y="5810860"/>
              <a:ext cx="9862" cy="48785"/>
            </a:xfrm>
            <a:custGeom>
              <a:avLst/>
              <a:gdLst>
                <a:gd name="connsiteX0" fmla="*/ 4805 w 9862"/>
                <a:gd name="connsiteY0" fmla="*/ 48785 h 48785"/>
                <a:gd name="connsiteX1" fmla="*/ 4805 w 9862"/>
                <a:gd name="connsiteY1" fmla="*/ 48785 h 48785"/>
                <a:gd name="connsiteX2" fmla="*/ 9609 w 9862"/>
                <a:gd name="connsiteY2" fmla="*/ 43995 h 48785"/>
                <a:gd name="connsiteX3" fmla="*/ 9862 w 9862"/>
                <a:gd name="connsiteY3" fmla="*/ 4790 h 48785"/>
                <a:gd name="connsiteX4" fmla="*/ 8471 w 9862"/>
                <a:gd name="connsiteY4" fmla="*/ 1387 h 48785"/>
                <a:gd name="connsiteX5" fmla="*/ 5058 w 9862"/>
                <a:gd name="connsiteY5" fmla="*/ 0 h 48785"/>
                <a:gd name="connsiteX6" fmla="*/ 5058 w 9862"/>
                <a:gd name="connsiteY6" fmla="*/ 0 h 48785"/>
                <a:gd name="connsiteX7" fmla="*/ 253 w 9862"/>
                <a:gd name="connsiteY7" fmla="*/ 4916 h 48785"/>
                <a:gd name="connsiteX8" fmla="*/ 0 w 9862"/>
                <a:gd name="connsiteY8" fmla="*/ 43869 h 48785"/>
                <a:gd name="connsiteX9" fmla="*/ 4805 w 9862"/>
                <a:gd name="connsiteY9" fmla="*/ 48659 h 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2" h="48785">
                  <a:moveTo>
                    <a:pt x="4805" y="48785"/>
                  </a:moveTo>
                  <a:lnTo>
                    <a:pt x="4805" y="48785"/>
                  </a:lnTo>
                  <a:cubicBezTo>
                    <a:pt x="7460" y="48785"/>
                    <a:pt x="9609" y="46642"/>
                    <a:pt x="9609" y="43995"/>
                  </a:cubicBezTo>
                  <a:lnTo>
                    <a:pt x="9862" y="4790"/>
                  </a:lnTo>
                  <a:cubicBezTo>
                    <a:pt x="9862" y="3530"/>
                    <a:pt x="9356" y="2269"/>
                    <a:pt x="8471" y="1387"/>
                  </a:cubicBezTo>
                  <a:cubicBezTo>
                    <a:pt x="7586" y="504"/>
                    <a:pt x="6322" y="0"/>
                    <a:pt x="5058" y="0"/>
                  </a:cubicBezTo>
                  <a:lnTo>
                    <a:pt x="5058" y="0"/>
                  </a:lnTo>
                  <a:cubicBezTo>
                    <a:pt x="2402" y="0"/>
                    <a:pt x="253" y="2269"/>
                    <a:pt x="253" y="4916"/>
                  </a:cubicBezTo>
                  <a:lnTo>
                    <a:pt x="0" y="43869"/>
                  </a:lnTo>
                  <a:cubicBezTo>
                    <a:pt x="0" y="46516"/>
                    <a:pt x="2149" y="48659"/>
                    <a:pt x="4805" y="48659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664087A3-BB4F-CF72-0786-07070939F1FD}"/>
                </a:ext>
              </a:extLst>
            </p:cNvPr>
            <p:cNvSpPr/>
            <p:nvPr/>
          </p:nvSpPr>
          <p:spPr>
            <a:xfrm>
              <a:off x="5617566" y="5926583"/>
              <a:ext cx="9735" cy="36431"/>
            </a:xfrm>
            <a:custGeom>
              <a:avLst/>
              <a:gdLst>
                <a:gd name="connsiteX0" fmla="*/ 0 w 9735"/>
                <a:gd name="connsiteY0" fmla="*/ 4790 h 36431"/>
                <a:gd name="connsiteX1" fmla="*/ 0 w 9735"/>
                <a:gd name="connsiteY1" fmla="*/ 31641 h 36431"/>
                <a:gd name="connsiteX2" fmla="*/ 4931 w 9735"/>
                <a:gd name="connsiteY2" fmla="*/ 36431 h 36431"/>
                <a:gd name="connsiteX3" fmla="*/ 4931 w 9735"/>
                <a:gd name="connsiteY3" fmla="*/ 36431 h 36431"/>
                <a:gd name="connsiteX4" fmla="*/ 8345 w 9735"/>
                <a:gd name="connsiteY4" fmla="*/ 35045 h 36431"/>
                <a:gd name="connsiteX5" fmla="*/ 9736 w 9735"/>
                <a:gd name="connsiteY5" fmla="*/ 31641 h 36431"/>
                <a:gd name="connsiteX6" fmla="*/ 9736 w 9735"/>
                <a:gd name="connsiteY6" fmla="*/ 4790 h 36431"/>
                <a:gd name="connsiteX7" fmla="*/ 4805 w 9735"/>
                <a:gd name="connsiteY7" fmla="*/ 0 h 36431"/>
                <a:gd name="connsiteX8" fmla="*/ 4805 w 9735"/>
                <a:gd name="connsiteY8" fmla="*/ 0 h 36431"/>
                <a:gd name="connsiteX9" fmla="*/ 1391 w 9735"/>
                <a:gd name="connsiteY9" fmla="*/ 1387 h 36431"/>
                <a:gd name="connsiteX10" fmla="*/ 0 w 9735"/>
                <a:gd name="connsiteY10" fmla="*/ 4790 h 3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5" h="36431">
                  <a:moveTo>
                    <a:pt x="0" y="4790"/>
                  </a:moveTo>
                  <a:lnTo>
                    <a:pt x="0" y="31641"/>
                  </a:lnTo>
                  <a:cubicBezTo>
                    <a:pt x="126" y="34288"/>
                    <a:pt x="2276" y="36431"/>
                    <a:pt x="4931" y="36431"/>
                  </a:cubicBezTo>
                  <a:lnTo>
                    <a:pt x="4931" y="36431"/>
                  </a:lnTo>
                  <a:cubicBezTo>
                    <a:pt x="6196" y="36431"/>
                    <a:pt x="7460" y="35927"/>
                    <a:pt x="8345" y="35045"/>
                  </a:cubicBezTo>
                  <a:cubicBezTo>
                    <a:pt x="9230" y="34162"/>
                    <a:pt x="9736" y="32902"/>
                    <a:pt x="9736" y="31641"/>
                  </a:cubicBezTo>
                  <a:lnTo>
                    <a:pt x="9736" y="4790"/>
                  </a:lnTo>
                  <a:cubicBezTo>
                    <a:pt x="9609" y="2143"/>
                    <a:pt x="7460" y="0"/>
                    <a:pt x="4805" y="0"/>
                  </a:cubicBezTo>
                  <a:lnTo>
                    <a:pt x="4805" y="0"/>
                  </a:lnTo>
                  <a:cubicBezTo>
                    <a:pt x="3540" y="0"/>
                    <a:pt x="2276" y="504"/>
                    <a:pt x="1391" y="1387"/>
                  </a:cubicBezTo>
                  <a:cubicBezTo>
                    <a:pt x="506" y="2269"/>
                    <a:pt x="0" y="3530"/>
                    <a:pt x="0" y="479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BFD7B772-2F03-24C9-A36B-C4CDEB4C428B}"/>
                </a:ext>
              </a:extLst>
            </p:cNvPr>
            <p:cNvSpPr/>
            <p:nvPr/>
          </p:nvSpPr>
          <p:spPr>
            <a:xfrm>
              <a:off x="5582026" y="5902959"/>
              <a:ext cx="12326" cy="47953"/>
            </a:xfrm>
            <a:custGeom>
              <a:avLst/>
              <a:gdLst>
                <a:gd name="connsiteX0" fmla="*/ 4815 w 12326"/>
                <a:gd name="connsiteY0" fmla="*/ 47828 h 47953"/>
                <a:gd name="connsiteX1" fmla="*/ 4815 w 12326"/>
                <a:gd name="connsiteY1" fmla="*/ 47828 h 47953"/>
                <a:gd name="connsiteX2" fmla="*/ 8229 w 12326"/>
                <a:gd name="connsiteY2" fmla="*/ 46441 h 47953"/>
                <a:gd name="connsiteX3" fmla="*/ 9620 w 12326"/>
                <a:gd name="connsiteY3" fmla="*/ 43037 h 47953"/>
                <a:gd name="connsiteX4" fmla="*/ 12275 w 12326"/>
                <a:gd name="connsiteY4" fmla="*/ 5472 h 47953"/>
                <a:gd name="connsiteX5" fmla="*/ 8229 w 12326"/>
                <a:gd name="connsiteY5" fmla="*/ 51 h 47953"/>
                <a:gd name="connsiteX6" fmla="*/ 2792 w 12326"/>
                <a:gd name="connsiteY6" fmla="*/ 4085 h 47953"/>
                <a:gd name="connsiteX7" fmla="*/ 11 w 12326"/>
                <a:gd name="connsiteY7" fmla="*/ 43163 h 47953"/>
                <a:gd name="connsiteX8" fmla="*/ 4815 w 12326"/>
                <a:gd name="connsiteY8" fmla="*/ 47954 h 4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26" h="47953">
                  <a:moveTo>
                    <a:pt x="4815" y="47828"/>
                  </a:moveTo>
                  <a:lnTo>
                    <a:pt x="4815" y="47828"/>
                  </a:lnTo>
                  <a:cubicBezTo>
                    <a:pt x="6080" y="47828"/>
                    <a:pt x="7344" y="47323"/>
                    <a:pt x="8229" y="46441"/>
                  </a:cubicBezTo>
                  <a:cubicBezTo>
                    <a:pt x="9114" y="45559"/>
                    <a:pt x="9620" y="44298"/>
                    <a:pt x="9620" y="43037"/>
                  </a:cubicBezTo>
                  <a:cubicBezTo>
                    <a:pt x="9620" y="30431"/>
                    <a:pt x="10379" y="17951"/>
                    <a:pt x="12275" y="5472"/>
                  </a:cubicBezTo>
                  <a:cubicBezTo>
                    <a:pt x="12655" y="2824"/>
                    <a:pt x="10884" y="429"/>
                    <a:pt x="8229" y="51"/>
                  </a:cubicBezTo>
                  <a:cubicBezTo>
                    <a:pt x="5574" y="-327"/>
                    <a:pt x="3172" y="1438"/>
                    <a:pt x="2792" y="4085"/>
                  </a:cubicBezTo>
                  <a:cubicBezTo>
                    <a:pt x="896" y="16943"/>
                    <a:pt x="-116" y="30053"/>
                    <a:pt x="11" y="43163"/>
                  </a:cubicBezTo>
                  <a:cubicBezTo>
                    <a:pt x="11" y="45811"/>
                    <a:pt x="2160" y="47954"/>
                    <a:pt x="4815" y="47954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4503F9A1-92D8-EBEB-6E3D-20B73B1982E2}"/>
                </a:ext>
              </a:extLst>
            </p:cNvPr>
            <p:cNvSpPr/>
            <p:nvPr/>
          </p:nvSpPr>
          <p:spPr>
            <a:xfrm>
              <a:off x="5769662" y="5988091"/>
              <a:ext cx="12113" cy="35557"/>
            </a:xfrm>
            <a:custGeom>
              <a:avLst/>
              <a:gdLst>
                <a:gd name="connsiteX0" fmla="*/ 2792 w 12113"/>
                <a:gd name="connsiteY0" fmla="*/ 3917 h 35557"/>
                <a:gd name="connsiteX1" fmla="*/ 11 w 12113"/>
                <a:gd name="connsiteY1" fmla="*/ 30894 h 35557"/>
                <a:gd name="connsiteX2" fmla="*/ 4815 w 12113"/>
                <a:gd name="connsiteY2" fmla="*/ 35558 h 35557"/>
                <a:gd name="connsiteX3" fmla="*/ 4815 w 12113"/>
                <a:gd name="connsiteY3" fmla="*/ 35558 h 35557"/>
                <a:gd name="connsiteX4" fmla="*/ 9494 w 12113"/>
                <a:gd name="connsiteY4" fmla="*/ 30641 h 35557"/>
                <a:gd name="connsiteX5" fmla="*/ 12022 w 12113"/>
                <a:gd name="connsiteY5" fmla="*/ 5808 h 35557"/>
                <a:gd name="connsiteX6" fmla="*/ 8356 w 12113"/>
                <a:gd name="connsiteY6" fmla="*/ 135 h 35557"/>
                <a:gd name="connsiteX7" fmla="*/ 2666 w 12113"/>
                <a:gd name="connsiteY7" fmla="*/ 3791 h 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3" h="35557">
                  <a:moveTo>
                    <a:pt x="2792" y="3917"/>
                  </a:moveTo>
                  <a:cubicBezTo>
                    <a:pt x="896" y="12741"/>
                    <a:pt x="-116" y="21817"/>
                    <a:pt x="11" y="30894"/>
                  </a:cubicBezTo>
                  <a:cubicBezTo>
                    <a:pt x="11" y="33541"/>
                    <a:pt x="2160" y="35558"/>
                    <a:pt x="4815" y="35558"/>
                  </a:cubicBezTo>
                  <a:lnTo>
                    <a:pt x="4815" y="35558"/>
                  </a:lnTo>
                  <a:cubicBezTo>
                    <a:pt x="7470" y="35558"/>
                    <a:pt x="9620" y="33289"/>
                    <a:pt x="9494" y="30641"/>
                  </a:cubicBezTo>
                  <a:cubicBezTo>
                    <a:pt x="9494" y="22321"/>
                    <a:pt x="10252" y="14002"/>
                    <a:pt x="12022" y="5808"/>
                  </a:cubicBezTo>
                  <a:cubicBezTo>
                    <a:pt x="12528" y="3160"/>
                    <a:pt x="10884" y="639"/>
                    <a:pt x="8356" y="135"/>
                  </a:cubicBezTo>
                  <a:cubicBezTo>
                    <a:pt x="5827" y="-495"/>
                    <a:pt x="3172" y="1143"/>
                    <a:pt x="2666" y="379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0180B2D1-A8BC-8113-D7DF-AA5D4F907DE5}"/>
                </a:ext>
              </a:extLst>
            </p:cNvPr>
            <p:cNvSpPr/>
            <p:nvPr/>
          </p:nvSpPr>
          <p:spPr>
            <a:xfrm>
              <a:off x="5784118" y="6071083"/>
              <a:ext cx="31163" cy="13453"/>
            </a:xfrm>
            <a:custGeom>
              <a:avLst/>
              <a:gdLst>
                <a:gd name="connsiteX0" fmla="*/ 95 w 31163"/>
                <a:gd name="connsiteY0" fmla="*/ 9545 h 13453"/>
                <a:gd name="connsiteX1" fmla="*/ 4773 w 31163"/>
                <a:gd name="connsiteY1" fmla="*/ 13453 h 13453"/>
                <a:gd name="connsiteX2" fmla="*/ 5658 w 31163"/>
                <a:gd name="connsiteY2" fmla="*/ 13453 h 13453"/>
                <a:gd name="connsiteX3" fmla="*/ 27279 w 31163"/>
                <a:gd name="connsiteY3" fmla="*/ 9419 h 13453"/>
                <a:gd name="connsiteX4" fmla="*/ 31073 w 31163"/>
                <a:gd name="connsiteY4" fmla="*/ 3873 h 13453"/>
                <a:gd name="connsiteX5" fmla="*/ 25509 w 31163"/>
                <a:gd name="connsiteY5" fmla="*/ 91 h 13453"/>
                <a:gd name="connsiteX6" fmla="*/ 3888 w 31163"/>
                <a:gd name="connsiteY6" fmla="*/ 4125 h 13453"/>
                <a:gd name="connsiteX7" fmla="*/ 854 w 31163"/>
                <a:gd name="connsiteY7" fmla="*/ 6142 h 13453"/>
                <a:gd name="connsiteX8" fmla="*/ 95 w 31163"/>
                <a:gd name="connsiteY8" fmla="*/ 9672 h 1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63" h="13453">
                  <a:moveTo>
                    <a:pt x="95" y="9545"/>
                  </a:moveTo>
                  <a:cubicBezTo>
                    <a:pt x="474" y="11815"/>
                    <a:pt x="2497" y="13453"/>
                    <a:pt x="4773" y="13453"/>
                  </a:cubicBezTo>
                  <a:cubicBezTo>
                    <a:pt x="5026" y="13453"/>
                    <a:pt x="5405" y="13453"/>
                    <a:pt x="5658" y="13453"/>
                  </a:cubicBezTo>
                  <a:lnTo>
                    <a:pt x="27279" y="9419"/>
                  </a:lnTo>
                  <a:cubicBezTo>
                    <a:pt x="29935" y="8915"/>
                    <a:pt x="31578" y="6394"/>
                    <a:pt x="31073" y="3873"/>
                  </a:cubicBezTo>
                  <a:cubicBezTo>
                    <a:pt x="30567" y="1226"/>
                    <a:pt x="28038" y="-413"/>
                    <a:pt x="25509" y="91"/>
                  </a:cubicBezTo>
                  <a:lnTo>
                    <a:pt x="3888" y="4125"/>
                  </a:lnTo>
                  <a:cubicBezTo>
                    <a:pt x="2624" y="4377"/>
                    <a:pt x="1486" y="5007"/>
                    <a:pt x="854" y="6142"/>
                  </a:cubicBezTo>
                  <a:cubicBezTo>
                    <a:pt x="95" y="7150"/>
                    <a:pt x="-158" y="8411"/>
                    <a:pt x="95" y="967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29BE1D4D-CD50-A4BD-72FC-A8881B640A28}"/>
                </a:ext>
              </a:extLst>
            </p:cNvPr>
            <p:cNvSpPr/>
            <p:nvPr/>
          </p:nvSpPr>
          <p:spPr>
            <a:xfrm>
              <a:off x="5776035" y="6110378"/>
              <a:ext cx="14333" cy="38070"/>
            </a:xfrm>
            <a:custGeom>
              <a:avLst/>
              <a:gdLst>
                <a:gd name="connsiteX0" fmla="*/ 10454 w 14333"/>
                <a:gd name="connsiteY0" fmla="*/ 126 h 38070"/>
                <a:gd name="connsiteX1" fmla="*/ 4891 w 14333"/>
                <a:gd name="connsiteY1" fmla="*/ 4034 h 38070"/>
                <a:gd name="connsiteX2" fmla="*/ 86 w 14333"/>
                <a:gd name="connsiteY2" fmla="*/ 32523 h 38070"/>
                <a:gd name="connsiteX3" fmla="*/ 4006 w 14333"/>
                <a:gd name="connsiteY3" fmla="*/ 38070 h 38070"/>
                <a:gd name="connsiteX4" fmla="*/ 4765 w 14333"/>
                <a:gd name="connsiteY4" fmla="*/ 38070 h 38070"/>
                <a:gd name="connsiteX5" fmla="*/ 9443 w 14333"/>
                <a:gd name="connsiteY5" fmla="*/ 34036 h 38070"/>
                <a:gd name="connsiteX6" fmla="*/ 14248 w 14333"/>
                <a:gd name="connsiteY6" fmla="*/ 5547 h 38070"/>
                <a:gd name="connsiteX7" fmla="*/ 10328 w 14333"/>
                <a:gd name="connsiteY7" fmla="*/ 0 h 3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33" h="38070">
                  <a:moveTo>
                    <a:pt x="10454" y="126"/>
                  </a:moveTo>
                  <a:cubicBezTo>
                    <a:pt x="7799" y="-252"/>
                    <a:pt x="5397" y="1513"/>
                    <a:pt x="4891" y="4034"/>
                  </a:cubicBezTo>
                  <a:lnTo>
                    <a:pt x="86" y="32523"/>
                  </a:lnTo>
                  <a:cubicBezTo>
                    <a:pt x="-419" y="35171"/>
                    <a:pt x="1351" y="37566"/>
                    <a:pt x="4006" y="38070"/>
                  </a:cubicBezTo>
                  <a:cubicBezTo>
                    <a:pt x="4259" y="38070"/>
                    <a:pt x="4512" y="38070"/>
                    <a:pt x="4765" y="38070"/>
                  </a:cubicBezTo>
                  <a:cubicBezTo>
                    <a:pt x="7040" y="38070"/>
                    <a:pt x="9064" y="36431"/>
                    <a:pt x="9443" y="34036"/>
                  </a:cubicBezTo>
                  <a:lnTo>
                    <a:pt x="14248" y="5547"/>
                  </a:lnTo>
                  <a:cubicBezTo>
                    <a:pt x="14753" y="2899"/>
                    <a:pt x="12983" y="504"/>
                    <a:pt x="10328" y="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D9CD8920-46AE-091F-C3D6-4E121B025379}"/>
                </a:ext>
              </a:extLst>
            </p:cNvPr>
            <p:cNvSpPr/>
            <p:nvPr/>
          </p:nvSpPr>
          <p:spPr>
            <a:xfrm>
              <a:off x="5570019" y="6044317"/>
              <a:ext cx="14516" cy="46143"/>
            </a:xfrm>
            <a:custGeom>
              <a:avLst/>
              <a:gdLst>
                <a:gd name="connsiteX0" fmla="*/ 6 w 14516"/>
                <a:gd name="connsiteY0" fmla="*/ 4796 h 46143"/>
                <a:gd name="connsiteX1" fmla="*/ 5063 w 14516"/>
                <a:gd name="connsiteY1" fmla="*/ 42362 h 46143"/>
                <a:gd name="connsiteX2" fmla="*/ 9741 w 14516"/>
                <a:gd name="connsiteY2" fmla="*/ 46143 h 46143"/>
                <a:gd name="connsiteX3" fmla="*/ 10753 w 14516"/>
                <a:gd name="connsiteY3" fmla="*/ 46143 h 46143"/>
                <a:gd name="connsiteX4" fmla="*/ 14420 w 14516"/>
                <a:gd name="connsiteY4" fmla="*/ 40471 h 46143"/>
                <a:gd name="connsiteX5" fmla="*/ 9615 w 14516"/>
                <a:gd name="connsiteY5" fmla="*/ 4544 h 46143"/>
                <a:gd name="connsiteX6" fmla="*/ 4557 w 14516"/>
                <a:gd name="connsiteY6" fmla="*/ 6 h 46143"/>
                <a:gd name="connsiteX7" fmla="*/ 6 w 14516"/>
                <a:gd name="connsiteY7" fmla="*/ 5048 h 46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16" h="46143">
                  <a:moveTo>
                    <a:pt x="6" y="4796"/>
                  </a:moveTo>
                  <a:cubicBezTo>
                    <a:pt x="638" y="17402"/>
                    <a:pt x="2281" y="30008"/>
                    <a:pt x="5063" y="42362"/>
                  </a:cubicBezTo>
                  <a:cubicBezTo>
                    <a:pt x="5569" y="44505"/>
                    <a:pt x="7466" y="46143"/>
                    <a:pt x="9741" y="46143"/>
                  </a:cubicBezTo>
                  <a:cubicBezTo>
                    <a:pt x="10121" y="46143"/>
                    <a:pt x="10374" y="46143"/>
                    <a:pt x="10753" y="46143"/>
                  </a:cubicBezTo>
                  <a:cubicBezTo>
                    <a:pt x="13408" y="45513"/>
                    <a:pt x="14925" y="42992"/>
                    <a:pt x="14420" y="40471"/>
                  </a:cubicBezTo>
                  <a:cubicBezTo>
                    <a:pt x="11764" y="28621"/>
                    <a:pt x="10121" y="16646"/>
                    <a:pt x="9615" y="4544"/>
                  </a:cubicBezTo>
                  <a:cubicBezTo>
                    <a:pt x="9615" y="1897"/>
                    <a:pt x="7213" y="-120"/>
                    <a:pt x="4557" y="6"/>
                  </a:cubicBezTo>
                  <a:cubicBezTo>
                    <a:pt x="1902" y="132"/>
                    <a:pt x="-121" y="2401"/>
                    <a:pt x="6" y="504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FFE606EF-FCA0-C749-3622-808C0E23C8C4}"/>
                </a:ext>
              </a:extLst>
            </p:cNvPr>
            <p:cNvSpPr/>
            <p:nvPr/>
          </p:nvSpPr>
          <p:spPr>
            <a:xfrm>
              <a:off x="5718338" y="6242741"/>
              <a:ext cx="35134" cy="20295"/>
            </a:xfrm>
            <a:custGeom>
              <a:avLst/>
              <a:gdLst>
                <a:gd name="connsiteX0" fmla="*/ 30346 w 35134"/>
                <a:gd name="connsiteY0" fmla="*/ 20296 h 20295"/>
                <a:gd name="connsiteX1" fmla="*/ 35024 w 35134"/>
                <a:gd name="connsiteY1" fmla="*/ 16388 h 20295"/>
                <a:gd name="connsiteX2" fmla="*/ 32116 w 35134"/>
                <a:gd name="connsiteY2" fmla="*/ 11093 h 20295"/>
                <a:gd name="connsiteX3" fmla="*/ 6701 w 35134"/>
                <a:gd name="connsiteY3" fmla="*/ 378 h 20295"/>
                <a:gd name="connsiteX4" fmla="*/ 3035 w 35134"/>
                <a:gd name="connsiteY4" fmla="*/ 378 h 20295"/>
                <a:gd name="connsiteX5" fmla="*/ 379 w 35134"/>
                <a:gd name="connsiteY5" fmla="*/ 2899 h 20295"/>
                <a:gd name="connsiteX6" fmla="*/ 379 w 35134"/>
                <a:gd name="connsiteY6" fmla="*/ 6555 h 20295"/>
                <a:gd name="connsiteX7" fmla="*/ 3035 w 35134"/>
                <a:gd name="connsiteY7" fmla="*/ 9202 h 20295"/>
                <a:gd name="connsiteX8" fmla="*/ 28449 w 35134"/>
                <a:gd name="connsiteY8" fmla="*/ 19918 h 20295"/>
                <a:gd name="connsiteX9" fmla="*/ 30346 w 35134"/>
                <a:gd name="connsiteY9" fmla="*/ 20296 h 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34" h="20295">
                  <a:moveTo>
                    <a:pt x="30346" y="20296"/>
                  </a:moveTo>
                  <a:cubicBezTo>
                    <a:pt x="32622" y="20296"/>
                    <a:pt x="34644" y="18657"/>
                    <a:pt x="35024" y="16388"/>
                  </a:cubicBezTo>
                  <a:cubicBezTo>
                    <a:pt x="35530" y="14119"/>
                    <a:pt x="34265" y="11976"/>
                    <a:pt x="32116" y="11093"/>
                  </a:cubicBezTo>
                  <a:lnTo>
                    <a:pt x="6701" y="378"/>
                  </a:lnTo>
                  <a:cubicBezTo>
                    <a:pt x="5563" y="-126"/>
                    <a:pt x="4173" y="-126"/>
                    <a:pt x="3035" y="378"/>
                  </a:cubicBezTo>
                  <a:cubicBezTo>
                    <a:pt x="1897" y="882"/>
                    <a:pt x="885" y="1765"/>
                    <a:pt x="379" y="2899"/>
                  </a:cubicBezTo>
                  <a:cubicBezTo>
                    <a:pt x="-126" y="4034"/>
                    <a:pt x="-126" y="5421"/>
                    <a:pt x="379" y="6555"/>
                  </a:cubicBezTo>
                  <a:cubicBezTo>
                    <a:pt x="885" y="7690"/>
                    <a:pt x="1770" y="8698"/>
                    <a:pt x="3035" y="9202"/>
                  </a:cubicBezTo>
                  <a:lnTo>
                    <a:pt x="28449" y="19918"/>
                  </a:lnTo>
                  <a:cubicBezTo>
                    <a:pt x="28449" y="19918"/>
                    <a:pt x="29713" y="20296"/>
                    <a:pt x="30346" y="20296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A2886301-613A-1C8C-B55A-70F7B3106B6A}"/>
                </a:ext>
              </a:extLst>
            </p:cNvPr>
            <p:cNvSpPr/>
            <p:nvPr/>
          </p:nvSpPr>
          <p:spPr>
            <a:xfrm>
              <a:off x="5619663" y="6236927"/>
              <a:ext cx="34472" cy="20815"/>
            </a:xfrm>
            <a:custGeom>
              <a:avLst/>
              <a:gdLst>
                <a:gd name="connsiteX0" fmla="*/ 558 w 34472"/>
                <a:gd name="connsiteY0" fmla="*/ 18420 h 20815"/>
                <a:gd name="connsiteX1" fmla="*/ 4730 w 34472"/>
                <a:gd name="connsiteY1" fmla="*/ 20815 h 20815"/>
                <a:gd name="connsiteX2" fmla="*/ 7132 w 34472"/>
                <a:gd name="connsiteY2" fmla="*/ 20185 h 20815"/>
                <a:gd name="connsiteX3" fmla="*/ 31282 w 34472"/>
                <a:gd name="connsiteY3" fmla="*/ 9218 h 20815"/>
                <a:gd name="connsiteX4" fmla="*/ 34190 w 34472"/>
                <a:gd name="connsiteY4" fmla="*/ 3167 h 20815"/>
                <a:gd name="connsiteX5" fmla="*/ 28121 w 34472"/>
                <a:gd name="connsiteY5" fmla="*/ 267 h 20815"/>
                <a:gd name="connsiteX6" fmla="*/ 2454 w 34472"/>
                <a:gd name="connsiteY6" fmla="*/ 11865 h 20815"/>
                <a:gd name="connsiteX7" fmla="*/ 178 w 34472"/>
                <a:gd name="connsiteY7" fmla="*/ 14764 h 20815"/>
                <a:gd name="connsiteX8" fmla="*/ 684 w 34472"/>
                <a:gd name="connsiteY8" fmla="*/ 18420 h 2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72" h="20815">
                  <a:moveTo>
                    <a:pt x="558" y="18420"/>
                  </a:moveTo>
                  <a:cubicBezTo>
                    <a:pt x="1443" y="19933"/>
                    <a:pt x="2960" y="20815"/>
                    <a:pt x="4730" y="20815"/>
                  </a:cubicBezTo>
                  <a:cubicBezTo>
                    <a:pt x="5615" y="20815"/>
                    <a:pt x="6374" y="20563"/>
                    <a:pt x="7132" y="20185"/>
                  </a:cubicBezTo>
                  <a:cubicBezTo>
                    <a:pt x="14845" y="15899"/>
                    <a:pt x="22937" y="12243"/>
                    <a:pt x="31282" y="9218"/>
                  </a:cubicBezTo>
                  <a:cubicBezTo>
                    <a:pt x="33811" y="8335"/>
                    <a:pt x="35076" y="5562"/>
                    <a:pt x="34190" y="3167"/>
                  </a:cubicBezTo>
                  <a:cubicBezTo>
                    <a:pt x="33306" y="772"/>
                    <a:pt x="30524" y="-615"/>
                    <a:pt x="28121" y="267"/>
                  </a:cubicBezTo>
                  <a:cubicBezTo>
                    <a:pt x="19271" y="3419"/>
                    <a:pt x="10673" y="7327"/>
                    <a:pt x="2454" y="11865"/>
                  </a:cubicBezTo>
                  <a:cubicBezTo>
                    <a:pt x="1316" y="12495"/>
                    <a:pt x="558" y="13504"/>
                    <a:pt x="178" y="14764"/>
                  </a:cubicBezTo>
                  <a:cubicBezTo>
                    <a:pt x="-201" y="16025"/>
                    <a:pt x="52" y="17286"/>
                    <a:pt x="684" y="1842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252E1769-EC14-BF51-C7F4-30E1A7531D2E}"/>
                </a:ext>
              </a:extLst>
            </p:cNvPr>
            <p:cNvSpPr/>
            <p:nvPr/>
          </p:nvSpPr>
          <p:spPr>
            <a:xfrm>
              <a:off x="5644317" y="6113983"/>
              <a:ext cx="14016" cy="33835"/>
            </a:xfrm>
            <a:custGeom>
              <a:avLst/>
              <a:gdLst>
                <a:gd name="connsiteX0" fmla="*/ 9158 w 14016"/>
                <a:gd name="connsiteY0" fmla="*/ 33835 h 33835"/>
                <a:gd name="connsiteX1" fmla="*/ 10043 w 14016"/>
                <a:gd name="connsiteY1" fmla="*/ 33835 h 33835"/>
                <a:gd name="connsiteX2" fmla="*/ 13963 w 14016"/>
                <a:gd name="connsiteY2" fmla="*/ 28288 h 33835"/>
                <a:gd name="connsiteX3" fmla="*/ 9537 w 14016"/>
                <a:gd name="connsiteY3" fmla="*/ 3959 h 33835"/>
                <a:gd name="connsiteX4" fmla="*/ 3974 w 14016"/>
                <a:gd name="connsiteY4" fmla="*/ 51 h 33835"/>
                <a:gd name="connsiteX5" fmla="*/ 54 w 14016"/>
                <a:gd name="connsiteY5" fmla="*/ 5598 h 33835"/>
                <a:gd name="connsiteX6" fmla="*/ 4480 w 14016"/>
                <a:gd name="connsiteY6" fmla="*/ 29927 h 33835"/>
                <a:gd name="connsiteX7" fmla="*/ 9158 w 14016"/>
                <a:gd name="connsiteY7" fmla="*/ 33835 h 3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16" h="33835">
                  <a:moveTo>
                    <a:pt x="9158" y="33835"/>
                  </a:moveTo>
                  <a:cubicBezTo>
                    <a:pt x="9158" y="33835"/>
                    <a:pt x="9790" y="33835"/>
                    <a:pt x="10043" y="33835"/>
                  </a:cubicBezTo>
                  <a:cubicBezTo>
                    <a:pt x="12698" y="33331"/>
                    <a:pt x="14342" y="30936"/>
                    <a:pt x="13963" y="28288"/>
                  </a:cubicBezTo>
                  <a:lnTo>
                    <a:pt x="9537" y="3959"/>
                  </a:lnTo>
                  <a:cubicBezTo>
                    <a:pt x="9031" y="1438"/>
                    <a:pt x="6503" y="-327"/>
                    <a:pt x="3974" y="51"/>
                  </a:cubicBezTo>
                  <a:cubicBezTo>
                    <a:pt x="1319" y="555"/>
                    <a:pt x="-325" y="3076"/>
                    <a:pt x="54" y="5598"/>
                  </a:cubicBezTo>
                  <a:lnTo>
                    <a:pt x="4480" y="29927"/>
                  </a:lnTo>
                  <a:cubicBezTo>
                    <a:pt x="4859" y="32196"/>
                    <a:pt x="6882" y="33835"/>
                    <a:pt x="9158" y="33835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5799F568-0956-9587-C5CB-96EC221891E1}"/>
                </a:ext>
              </a:extLst>
            </p:cNvPr>
            <p:cNvSpPr/>
            <p:nvPr/>
          </p:nvSpPr>
          <p:spPr>
            <a:xfrm>
              <a:off x="5538541" y="6247021"/>
              <a:ext cx="40713" cy="12233"/>
            </a:xfrm>
            <a:custGeom>
              <a:avLst/>
              <a:gdLst>
                <a:gd name="connsiteX0" fmla="*/ 36288 w 40713"/>
                <a:gd name="connsiteY0" fmla="*/ 2653 h 12233"/>
                <a:gd name="connsiteX1" fmla="*/ 5184 w 40713"/>
                <a:gd name="connsiteY1" fmla="*/ 6 h 12233"/>
                <a:gd name="connsiteX2" fmla="*/ 0 w 40713"/>
                <a:gd name="connsiteY2" fmla="*/ 4418 h 12233"/>
                <a:gd name="connsiteX3" fmla="*/ 1138 w 40713"/>
                <a:gd name="connsiteY3" fmla="*/ 7948 h 12233"/>
                <a:gd name="connsiteX4" fmla="*/ 4425 w 40713"/>
                <a:gd name="connsiteY4" fmla="*/ 9586 h 12233"/>
                <a:gd name="connsiteX5" fmla="*/ 35530 w 40713"/>
                <a:gd name="connsiteY5" fmla="*/ 12234 h 12233"/>
                <a:gd name="connsiteX6" fmla="*/ 35909 w 40713"/>
                <a:gd name="connsiteY6" fmla="*/ 12234 h 12233"/>
                <a:gd name="connsiteX7" fmla="*/ 40714 w 40713"/>
                <a:gd name="connsiteY7" fmla="*/ 7696 h 12233"/>
                <a:gd name="connsiteX8" fmla="*/ 36288 w 40713"/>
                <a:gd name="connsiteY8" fmla="*/ 2779 h 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13" h="12233">
                  <a:moveTo>
                    <a:pt x="36288" y="2653"/>
                  </a:moveTo>
                  <a:lnTo>
                    <a:pt x="5184" y="6"/>
                  </a:lnTo>
                  <a:cubicBezTo>
                    <a:pt x="2529" y="-120"/>
                    <a:pt x="253" y="1771"/>
                    <a:pt x="0" y="4418"/>
                  </a:cubicBezTo>
                  <a:cubicBezTo>
                    <a:pt x="0" y="5679"/>
                    <a:pt x="253" y="6939"/>
                    <a:pt x="1138" y="7948"/>
                  </a:cubicBezTo>
                  <a:cubicBezTo>
                    <a:pt x="2023" y="8956"/>
                    <a:pt x="3161" y="9460"/>
                    <a:pt x="4425" y="9586"/>
                  </a:cubicBezTo>
                  <a:lnTo>
                    <a:pt x="35530" y="12234"/>
                  </a:lnTo>
                  <a:cubicBezTo>
                    <a:pt x="35530" y="12234"/>
                    <a:pt x="35782" y="12234"/>
                    <a:pt x="35909" y="12234"/>
                  </a:cubicBezTo>
                  <a:cubicBezTo>
                    <a:pt x="38438" y="12234"/>
                    <a:pt x="40587" y="10217"/>
                    <a:pt x="40714" y="7696"/>
                  </a:cubicBezTo>
                  <a:cubicBezTo>
                    <a:pt x="40714" y="5174"/>
                    <a:pt x="38817" y="2905"/>
                    <a:pt x="36288" y="2779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B107D9BD-FBDC-76C1-5CE4-E8041DCEDE9D}"/>
                </a:ext>
              </a:extLst>
            </p:cNvPr>
            <p:cNvSpPr/>
            <p:nvPr/>
          </p:nvSpPr>
          <p:spPr>
            <a:xfrm>
              <a:off x="5518934" y="6194704"/>
              <a:ext cx="33667" cy="14883"/>
            </a:xfrm>
            <a:custGeom>
              <a:avLst/>
              <a:gdLst>
                <a:gd name="connsiteX0" fmla="*/ 28837 w 33667"/>
                <a:gd name="connsiteY0" fmla="*/ 14884 h 14883"/>
                <a:gd name="connsiteX1" fmla="*/ 33642 w 33667"/>
                <a:gd name="connsiteY1" fmla="*/ 10598 h 14883"/>
                <a:gd name="connsiteX2" fmla="*/ 29849 w 33667"/>
                <a:gd name="connsiteY2" fmla="*/ 5429 h 14883"/>
                <a:gd name="connsiteX3" fmla="*/ 5825 w 33667"/>
                <a:gd name="connsiteY3" fmla="*/ 135 h 14883"/>
                <a:gd name="connsiteX4" fmla="*/ 135 w 33667"/>
                <a:gd name="connsiteY4" fmla="*/ 3791 h 14883"/>
                <a:gd name="connsiteX5" fmla="*/ 3802 w 33667"/>
                <a:gd name="connsiteY5" fmla="*/ 9463 h 14883"/>
                <a:gd name="connsiteX6" fmla="*/ 27826 w 33667"/>
                <a:gd name="connsiteY6" fmla="*/ 14758 h 14883"/>
                <a:gd name="connsiteX7" fmla="*/ 27826 w 33667"/>
                <a:gd name="connsiteY7" fmla="*/ 14758 h 14883"/>
                <a:gd name="connsiteX8" fmla="*/ 28837 w 33667"/>
                <a:gd name="connsiteY8" fmla="*/ 14758 h 1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67" h="14883">
                  <a:moveTo>
                    <a:pt x="28837" y="14884"/>
                  </a:moveTo>
                  <a:cubicBezTo>
                    <a:pt x="31239" y="14884"/>
                    <a:pt x="33389" y="12993"/>
                    <a:pt x="33642" y="10598"/>
                  </a:cubicBezTo>
                  <a:cubicBezTo>
                    <a:pt x="33895" y="8203"/>
                    <a:pt x="32251" y="5934"/>
                    <a:pt x="29849" y="5429"/>
                  </a:cubicBezTo>
                  <a:lnTo>
                    <a:pt x="5825" y="135"/>
                  </a:lnTo>
                  <a:cubicBezTo>
                    <a:pt x="3296" y="-495"/>
                    <a:pt x="641" y="1143"/>
                    <a:pt x="135" y="3791"/>
                  </a:cubicBezTo>
                  <a:cubicBezTo>
                    <a:pt x="-497" y="6312"/>
                    <a:pt x="1147" y="8959"/>
                    <a:pt x="3802" y="9463"/>
                  </a:cubicBezTo>
                  <a:lnTo>
                    <a:pt x="27826" y="14758"/>
                  </a:lnTo>
                  <a:lnTo>
                    <a:pt x="27826" y="14758"/>
                  </a:lnTo>
                  <a:cubicBezTo>
                    <a:pt x="27826" y="14758"/>
                    <a:pt x="28458" y="14758"/>
                    <a:pt x="28837" y="14758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A783EF87-5748-836D-3E1F-8A807D2DDFE7}"/>
                </a:ext>
              </a:extLst>
            </p:cNvPr>
            <p:cNvSpPr/>
            <p:nvPr/>
          </p:nvSpPr>
          <p:spPr>
            <a:xfrm>
              <a:off x="5597895" y="6276209"/>
              <a:ext cx="35287" cy="20990"/>
            </a:xfrm>
            <a:custGeom>
              <a:avLst/>
              <a:gdLst>
                <a:gd name="connsiteX0" fmla="*/ 28648 w 35287"/>
                <a:gd name="connsiteY0" fmla="*/ 317 h 20990"/>
                <a:gd name="connsiteX1" fmla="*/ 2854 w 35287"/>
                <a:gd name="connsiteY1" fmla="*/ 11788 h 20990"/>
                <a:gd name="connsiteX2" fmla="*/ 72 w 35287"/>
                <a:gd name="connsiteY2" fmla="*/ 17209 h 20990"/>
                <a:gd name="connsiteX3" fmla="*/ 4751 w 35287"/>
                <a:gd name="connsiteY3" fmla="*/ 20990 h 20990"/>
                <a:gd name="connsiteX4" fmla="*/ 6774 w 35287"/>
                <a:gd name="connsiteY4" fmla="*/ 20612 h 20990"/>
                <a:gd name="connsiteX5" fmla="*/ 32441 w 35287"/>
                <a:gd name="connsiteY5" fmla="*/ 9141 h 20990"/>
                <a:gd name="connsiteX6" fmla="*/ 34843 w 35287"/>
                <a:gd name="connsiteY6" fmla="*/ 2838 h 20990"/>
                <a:gd name="connsiteX7" fmla="*/ 28521 w 35287"/>
                <a:gd name="connsiteY7" fmla="*/ 443 h 2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87" h="20990">
                  <a:moveTo>
                    <a:pt x="28648" y="317"/>
                  </a:moveTo>
                  <a:lnTo>
                    <a:pt x="2854" y="11788"/>
                  </a:lnTo>
                  <a:cubicBezTo>
                    <a:pt x="831" y="12671"/>
                    <a:pt x="-307" y="14940"/>
                    <a:pt x="72" y="17209"/>
                  </a:cubicBezTo>
                  <a:cubicBezTo>
                    <a:pt x="578" y="19478"/>
                    <a:pt x="2475" y="20990"/>
                    <a:pt x="4751" y="20990"/>
                  </a:cubicBezTo>
                  <a:cubicBezTo>
                    <a:pt x="5383" y="20990"/>
                    <a:pt x="6141" y="20864"/>
                    <a:pt x="6774" y="20612"/>
                  </a:cubicBezTo>
                  <a:lnTo>
                    <a:pt x="32441" y="9141"/>
                  </a:lnTo>
                  <a:cubicBezTo>
                    <a:pt x="34843" y="8006"/>
                    <a:pt x="35981" y="5233"/>
                    <a:pt x="34843" y="2838"/>
                  </a:cubicBezTo>
                  <a:cubicBezTo>
                    <a:pt x="33832" y="443"/>
                    <a:pt x="30924" y="-692"/>
                    <a:pt x="28521" y="443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6353CD41-242D-6020-6B8F-C6402347BF4F}"/>
                </a:ext>
              </a:extLst>
            </p:cNvPr>
            <p:cNvSpPr/>
            <p:nvPr/>
          </p:nvSpPr>
          <p:spPr>
            <a:xfrm>
              <a:off x="5607682" y="5821302"/>
              <a:ext cx="12309" cy="44142"/>
            </a:xfrm>
            <a:custGeom>
              <a:avLst/>
              <a:gdLst>
                <a:gd name="connsiteX0" fmla="*/ 7481 w 12309"/>
                <a:gd name="connsiteY0" fmla="*/ 44142 h 44142"/>
                <a:gd name="connsiteX1" fmla="*/ 7861 w 12309"/>
                <a:gd name="connsiteY1" fmla="*/ 44142 h 44142"/>
                <a:gd name="connsiteX2" fmla="*/ 11148 w 12309"/>
                <a:gd name="connsiteY2" fmla="*/ 42504 h 44142"/>
                <a:gd name="connsiteX3" fmla="*/ 12286 w 12309"/>
                <a:gd name="connsiteY3" fmla="*/ 38974 h 44142"/>
                <a:gd name="connsiteX4" fmla="*/ 9631 w 12309"/>
                <a:gd name="connsiteY4" fmla="*/ 4433 h 44142"/>
                <a:gd name="connsiteX5" fmla="*/ 4447 w 12309"/>
                <a:gd name="connsiteY5" fmla="*/ 21 h 44142"/>
                <a:gd name="connsiteX6" fmla="*/ 21 w 12309"/>
                <a:gd name="connsiteY6" fmla="*/ 5190 h 44142"/>
                <a:gd name="connsiteX7" fmla="*/ 2676 w 12309"/>
                <a:gd name="connsiteY7" fmla="*/ 39730 h 44142"/>
                <a:gd name="connsiteX8" fmla="*/ 7481 w 12309"/>
                <a:gd name="connsiteY8" fmla="*/ 44142 h 4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9" h="44142">
                  <a:moveTo>
                    <a:pt x="7481" y="44142"/>
                  </a:moveTo>
                  <a:cubicBezTo>
                    <a:pt x="7481" y="44142"/>
                    <a:pt x="7734" y="44142"/>
                    <a:pt x="7861" y="44142"/>
                  </a:cubicBezTo>
                  <a:cubicBezTo>
                    <a:pt x="9125" y="44142"/>
                    <a:pt x="10263" y="43386"/>
                    <a:pt x="11148" y="42504"/>
                  </a:cubicBezTo>
                  <a:cubicBezTo>
                    <a:pt x="12033" y="41495"/>
                    <a:pt x="12412" y="40361"/>
                    <a:pt x="12286" y="38974"/>
                  </a:cubicBezTo>
                  <a:lnTo>
                    <a:pt x="9631" y="4433"/>
                  </a:lnTo>
                  <a:cubicBezTo>
                    <a:pt x="9378" y="1786"/>
                    <a:pt x="7102" y="-231"/>
                    <a:pt x="4447" y="21"/>
                  </a:cubicBezTo>
                  <a:cubicBezTo>
                    <a:pt x="1792" y="273"/>
                    <a:pt x="-232" y="2543"/>
                    <a:pt x="21" y="5190"/>
                  </a:cubicBezTo>
                  <a:lnTo>
                    <a:pt x="2676" y="39730"/>
                  </a:lnTo>
                  <a:cubicBezTo>
                    <a:pt x="2803" y="42251"/>
                    <a:pt x="4953" y="44142"/>
                    <a:pt x="7481" y="44142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A019B820-F204-4288-BED1-161DFEEC508B}"/>
                </a:ext>
              </a:extLst>
            </p:cNvPr>
            <p:cNvSpPr/>
            <p:nvPr/>
          </p:nvSpPr>
          <p:spPr>
            <a:xfrm>
              <a:off x="5646773" y="5791321"/>
              <a:ext cx="9609" cy="44120"/>
            </a:xfrm>
            <a:custGeom>
              <a:avLst/>
              <a:gdLst>
                <a:gd name="connsiteX0" fmla="*/ 4805 w 9609"/>
                <a:gd name="connsiteY0" fmla="*/ 44121 h 44120"/>
                <a:gd name="connsiteX1" fmla="*/ 8218 w 9609"/>
                <a:gd name="connsiteY1" fmla="*/ 42734 h 44120"/>
                <a:gd name="connsiteX2" fmla="*/ 9609 w 9609"/>
                <a:gd name="connsiteY2" fmla="*/ 39331 h 44120"/>
                <a:gd name="connsiteX3" fmla="*/ 9609 w 9609"/>
                <a:gd name="connsiteY3" fmla="*/ 4790 h 44120"/>
                <a:gd name="connsiteX4" fmla="*/ 4805 w 9609"/>
                <a:gd name="connsiteY4" fmla="*/ 0 h 44120"/>
                <a:gd name="connsiteX5" fmla="*/ 0 w 9609"/>
                <a:gd name="connsiteY5" fmla="*/ 4790 h 44120"/>
                <a:gd name="connsiteX6" fmla="*/ 0 w 9609"/>
                <a:gd name="connsiteY6" fmla="*/ 39331 h 44120"/>
                <a:gd name="connsiteX7" fmla="*/ 1391 w 9609"/>
                <a:gd name="connsiteY7" fmla="*/ 42734 h 44120"/>
                <a:gd name="connsiteX8" fmla="*/ 4805 w 9609"/>
                <a:gd name="connsiteY8" fmla="*/ 44121 h 4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9" h="44120">
                  <a:moveTo>
                    <a:pt x="4805" y="44121"/>
                  </a:moveTo>
                  <a:cubicBezTo>
                    <a:pt x="6069" y="44121"/>
                    <a:pt x="7334" y="43617"/>
                    <a:pt x="8218" y="42734"/>
                  </a:cubicBezTo>
                  <a:cubicBezTo>
                    <a:pt x="9104" y="41852"/>
                    <a:pt x="9609" y="40591"/>
                    <a:pt x="9609" y="39331"/>
                  </a:cubicBezTo>
                  <a:lnTo>
                    <a:pt x="9609" y="4790"/>
                  </a:lnTo>
                  <a:cubicBezTo>
                    <a:pt x="9609" y="2143"/>
                    <a:pt x="7460" y="0"/>
                    <a:pt x="4805" y="0"/>
                  </a:cubicBezTo>
                  <a:cubicBezTo>
                    <a:pt x="2149" y="0"/>
                    <a:pt x="0" y="2143"/>
                    <a:pt x="0" y="4790"/>
                  </a:cubicBezTo>
                  <a:lnTo>
                    <a:pt x="0" y="39331"/>
                  </a:lnTo>
                  <a:cubicBezTo>
                    <a:pt x="0" y="40591"/>
                    <a:pt x="506" y="41852"/>
                    <a:pt x="1391" y="42734"/>
                  </a:cubicBezTo>
                  <a:cubicBezTo>
                    <a:pt x="2276" y="43617"/>
                    <a:pt x="3540" y="44121"/>
                    <a:pt x="4805" y="44121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5AD12273-3FE9-3B3B-04F3-0E1690D51CD9}"/>
                </a:ext>
              </a:extLst>
            </p:cNvPr>
            <p:cNvSpPr/>
            <p:nvPr/>
          </p:nvSpPr>
          <p:spPr>
            <a:xfrm>
              <a:off x="5722163" y="5795638"/>
              <a:ext cx="13953" cy="33500"/>
            </a:xfrm>
            <a:custGeom>
              <a:avLst/>
              <a:gdLst>
                <a:gd name="connsiteX0" fmla="*/ 9199 w 13953"/>
                <a:gd name="connsiteY0" fmla="*/ 33500 h 33500"/>
                <a:gd name="connsiteX1" fmla="*/ 12865 w 13953"/>
                <a:gd name="connsiteY1" fmla="*/ 31736 h 33500"/>
                <a:gd name="connsiteX2" fmla="*/ 13877 w 13953"/>
                <a:gd name="connsiteY2" fmla="*/ 27828 h 33500"/>
                <a:gd name="connsiteX3" fmla="*/ 9451 w 13953"/>
                <a:gd name="connsiteY3" fmla="*/ 3876 h 33500"/>
                <a:gd name="connsiteX4" fmla="*/ 7428 w 13953"/>
                <a:gd name="connsiteY4" fmla="*/ 851 h 33500"/>
                <a:gd name="connsiteX5" fmla="*/ 3888 w 13953"/>
                <a:gd name="connsiteY5" fmla="*/ 95 h 33500"/>
                <a:gd name="connsiteX6" fmla="*/ 853 w 13953"/>
                <a:gd name="connsiteY6" fmla="*/ 2112 h 33500"/>
                <a:gd name="connsiteX7" fmla="*/ 95 w 13953"/>
                <a:gd name="connsiteY7" fmla="*/ 5641 h 33500"/>
                <a:gd name="connsiteX8" fmla="*/ 4520 w 13953"/>
                <a:gd name="connsiteY8" fmla="*/ 29593 h 33500"/>
                <a:gd name="connsiteX9" fmla="*/ 9199 w 13953"/>
                <a:gd name="connsiteY9" fmla="*/ 33500 h 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53" h="33500">
                  <a:moveTo>
                    <a:pt x="9199" y="33500"/>
                  </a:moveTo>
                  <a:cubicBezTo>
                    <a:pt x="10589" y="33500"/>
                    <a:pt x="11980" y="32870"/>
                    <a:pt x="12865" y="31736"/>
                  </a:cubicBezTo>
                  <a:cubicBezTo>
                    <a:pt x="13750" y="30601"/>
                    <a:pt x="14130" y="29214"/>
                    <a:pt x="13877" y="27828"/>
                  </a:cubicBezTo>
                  <a:lnTo>
                    <a:pt x="9451" y="3876"/>
                  </a:lnTo>
                  <a:cubicBezTo>
                    <a:pt x="9199" y="2616"/>
                    <a:pt x="8566" y="1481"/>
                    <a:pt x="7428" y="851"/>
                  </a:cubicBezTo>
                  <a:cubicBezTo>
                    <a:pt x="6417" y="95"/>
                    <a:pt x="5026" y="-158"/>
                    <a:pt x="3888" y="95"/>
                  </a:cubicBezTo>
                  <a:cubicBezTo>
                    <a:pt x="2624" y="347"/>
                    <a:pt x="1486" y="977"/>
                    <a:pt x="853" y="2112"/>
                  </a:cubicBezTo>
                  <a:cubicBezTo>
                    <a:pt x="95" y="3120"/>
                    <a:pt x="-158" y="4507"/>
                    <a:pt x="95" y="5641"/>
                  </a:cubicBezTo>
                  <a:lnTo>
                    <a:pt x="4520" y="29593"/>
                  </a:lnTo>
                  <a:cubicBezTo>
                    <a:pt x="4900" y="31862"/>
                    <a:pt x="6923" y="33500"/>
                    <a:pt x="9199" y="33500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88165AC4-1B4E-3E33-2236-6DE7F7501BF8}"/>
                </a:ext>
              </a:extLst>
            </p:cNvPr>
            <p:cNvSpPr/>
            <p:nvPr/>
          </p:nvSpPr>
          <p:spPr>
            <a:xfrm>
              <a:off x="5788765" y="5927465"/>
              <a:ext cx="9609" cy="37061"/>
            </a:xfrm>
            <a:custGeom>
              <a:avLst/>
              <a:gdLst>
                <a:gd name="connsiteX0" fmla="*/ 4805 w 9609"/>
                <a:gd name="connsiteY0" fmla="*/ 37062 h 37061"/>
                <a:gd name="connsiteX1" fmla="*/ 8219 w 9609"/>
                <a:gd name="connsiteY1" fmla="*/ 35675 h 37061"/>
                <a:gd name="connsiteX2" fmla="*/ 9610 w 9609"/>
                <a:gd name="connsiteY2" fmla="*/ 32271 h 37061"/>
                <a:gd name="connsiteX3" fmla="*/ 9610 w 9609"/>
                <a:gd name="connsiteY3" fmla="*/ 4790 h 37061"/>
                <a:gd name="connsiteX4" fmla="*/ 4805 w 9609"/>
                <a:gd name="connsiteY4" fmla="*/ 0 h 37061"/>
                <a:gd name="connsiteX5" fmla="*/ 0 w 9609"/>
                <a:gd name="connsiteY5" fmla="*/ 4790 h 37061"/>
                <a:gd name="connsiteX6" fmla="*/ 0 w 9609"/>
                <a:gd name="connsiteY6" fmla="*/ 32271 h 37061"/>
                <a:gd name="connsiteX7" fmla="*/ 1391 w 9609"/>
                <a:gd name="connsiteY7" fmla="*/ 35675 h 37061"/>
                <a:gd name="connsiteX8" fmla="*/ 4805 w 9609"/>
                <a:gd name="connsiteY8" fmla="*/ 37062 h 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9" h="37061">
                  <a:moveTo>
                    <a:pt x="4805" y="37062"/>
                  </a:moveTo>
                  <a:cubicBezTo>
                    <a:pt x="6069" y="37062"/>
                    <a:pt x="7334" y="36557"/>
                    <a:pt x="8219" y="35675"/>
                  </a:cubicBezTo>
                  <a:cubicBezTo>
                    <a:pt x="9104" y="34793"/>
                    <a:pt x="9610" y="33532"/>
                    <a:pt x="9610" y="32271"/>
                  </a:cubicBezTo>
                  <a:lnTo>
                    <a:pt x="9610" y="4790"/>
                  </a:lnTo>
                  <a:cubicBezTo>
                    <a:pt x="9610" y="2143"/>
                    <a:pt x="7460" y="0"/>
                    <a:pt x="4805" y="0"/>
                  </a:cubicBezTo>
                  <a:cubicBezTo>
                    <a:pt x="2149" y="0"/>
                    <a:pt x="0" y="2143"/>
                    <a:pt x="0" y="4790"/>
                  </a:cubicBezTo>
                  <a:lnTo>
                    <a:pt x="0" y="32271"/>
                  </a:lnTo>
                  <a:cubicBezTo>
                    <a:pt x="0" y="33532"/>
                    <a:pt x="506" y="34793"/>
                    <a:pt x="1391" y="35675"/>
                  </a:cubicBezTo>
                  <a:cubicBezTo>
                    <a:pt x="2276" y="36557"/>
                    <a:pt x="3540" y="37062"/>
                    <a:pt x="4805" y="37062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D668A2A5-AA21-E97C-C17A-90A7B5BC5A92}"/>
                </a:ext>
              </a:extLst>
            </p:cNvPr>
            <p:cNvSpPr/>
            <p:nvPr/>
          </p:nvSpPr>
          <p:spPr>
            <a:xfrm>
              <a:off x="5706958" y="6037264"/>
              <a:ext cx="9482" cy="27733"/>
            </a:xfrm>
            <a:custGeom>
              <a:avLst/>
              <a:gdLst>
                <a:gd name="connsiteX0" fmla="*/ 4805 w 9482"/>
                <a:gd name="connsiteY0" fmla="*/ 0 h 27733"/>
                <a:gd name="connsiteX1" fmla="*/ 4805 w 9482"/>
                <a:gd name="connsiteY1" fmla="*/ 0 h 27733"/>
                <a:gd name="connsiteX2" fmla="*/ 0 w 9482"/>
                <a:gd name="connsiteY2" fmla="*/ 4790 h 27733"/>
                <a:gd name="connsiteX3" fmla="*/ 0 w 9482"/>
                <a:gd name="connsiteY3" fmla="*/ 27733 h 27733"/>
                <a:gd name="connsiteX4" fmla="*/ 4678 w 9482"/>
                <a:gd name="connsiteY4" fmla="*/ 27733 h 27733"/>
                <a:gd name="connsiteX5" fmla="*/ 9483 w 9482"/>
                <a:gd name="connsiteY5" fmla="*/ 27733 h 27733"/>
                <a:gd name="connsiteX6" fmla="*/ 9483 w 9482"/>
                <a:gd name="connsiteY6" fmla="*/ 4790 h 27733"/>
                <a:gd name="connsiteX7" fmla="*/ 9483 w 9482"/>
                <a:gd name="connsiteY7" fmla="*/ 4790 h 27733"/>
                <a:gd name="connsiteX8" fmla="*/ 4678 w 9482"/>
                <a:gd name="connsiteY8" fmla="*/ 0 h 2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2" h="27733">
                  <a:moveTo>
                    <a:pt x="4805" y="0"/>
                  </a:moveTo>
                  <a:lnTo>
                    <a:pt x="4805" y="0"/>
                  </a:lnTo>
                  <a:cubicBezTo>
                    <a:pt x="2150" y="0"/>
                    <a:pt x="0" y="2143"/>
                    <a:pt x="0" y="4790"/>
                  </a:cubicBezTo>
                  <a:lnTo>
                    <a:pt x="0" y="27733"/>
                  </a:lnTo>
                  <a:cubicBezTo>
                    <a:pt x="0" y="27733"/>
                    <a:pt x="4678" y="27733"/>
                    <a:pt x="4678" y="27733"/>
                  </a:cubicBezTo>
                  <a:lnTo>
                    <a:pt x="9483" y="27733"/>
                  </a:lnTo>
                  <a:cubicBezTo>
                    <a:pt x="9483" y="27733"/>
                    <a:pt x="9483" y="4790"/>
                    <a:pt x="9483" y="4790"/>
                  </a:cubicBezTo>
                  <a:lnTo>
                    <a:pt x="9483" y="4790"/>
                  </a:lnTo>
                  <a:cubicBezTo>
                    <a:pt x="9483" y="2143"/>
                    <a:pt x="7334" y="0"/>
                    <a:pt x="4678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A0569F75-71CB-EF2E-EC8B-A78FD9A89679}"/>
                </a:ext>
              </a:extLst>
            </p:cNvPr>
            <p:cNvSpPr/>
            <p:nvPr/>
          </p:nvSpPr>
          <p:spPr>
            <a:xfrm>
              <a:off x="5707717" y="6142524"/>
              <a:ext cx="11379" cy="38826"/>
            </a:xfrm>
            <a:custGeom>
              <a:avLst/>
              <a:gdLst>
                <a:gd name="connsiteX0" fmla="*/ 4552 w 11379"/>
                <a:gd name="connsiteY0" fmla="*/ 0 h 38826"/>
                <a:gd name="connsiteX1" fmla="*/ 1264 w 11379"/>
                <a:gd name="connsiteY1" fmla="*/ 1639 h 38826"/>
                <a:gd name="connsiteX2" fmla="*/ 0 w 11379"/>
                <a:gd name="connsiteY2" fmla="*/ 5042 h 38826"/>
                <a:gd name="connsiteX3" fmla="*/ 1770 w 11379"/>
                <a:gd name="connsiteY3" fmla="*/ 34288 h 38826"/>
                <a:gd name="connsiteX4" fmla="*/ 1770 w 11379"/>
                <a:gd name="connsiteY4" fmla="*/ 34288 h 38826"/>
                <a:gd name="connsiteX5" fmla="*/ 6575 w 11379"/>
                <a:gd name="connsiteY5" fmla="*/ 38826 h 38826"/>
                <a:gd name="connsiteX6" fmla="*/ 6828 w 11379"/>
                <a:gd name="connsiteY6" fmla="*/ 38826 h 38826"/>
                <a:gd name="connsiteX7" fmla="*/ 10115 w 11379"/>
                <a:gd name="connsiteY7" fmla="*/ 37188 h 38826"/>
                <a:gd name="connsiteX8" fmla="*/ 11379 w 11379"/>
                <a:gd name="connsiteY8" fmla="*/ 33784 h 38826"/>
                <a:gd name="connsiteX9" fmla="*/ 9609 w 11379"/>
                <a:gd name="connsiteY9" fmla="*/ 4538 h 38826"/>
                <a:gd name="connsiteX10" fmla="*/ 7966 w 11379"/>
                <a:gd name="connsiteY10" fmla="*/ 1261 h 38826"/>
                <a:gd name="connsiteX11" fmla="*/ 4552 w 11379"/>
                <a:gd name="connsiteY11" fmla="*/ 126 h 3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9" h="38826">
                  <a:moveTo>
                    <a:pt x="4552" y="0"/>
                  </a:moveTo>
                  <a:cubicBezTo>
                    <a:pt x="3287" y="0"/>
                    <a:pt x="2023" y="630"/>
                    <a:pt x="1264" y="1639"/>
                  </a:cubicBezTo>
                  <a:cubicBezTo>
                    <a:pt x="379" y="2647"/>
                    <a:pt x="0" y="3782"/>
                    <a:pt x="0" y="5042"/>
                  </a:cubicBezTo>
                  <a:lnTo>
                    <a:pt x="1770" y="34288"/>
                  </a:lnTo>
                  <a:lnTo>
                    <a:pt x="1770" y="34288"/>
                  </a:lnTo>
                  <a:cubicBezTo>
                    <a:pt x="1897" y="36809"/>
                    <a:pt x="4046" y="38826"/>
                    <a:pt x="6575" y="38826"/>
                  </a:cubicBezTo>
                  <a:lnTo>
                    <a:pt x="6828" y="38826"/>
                  </a:lnTo>
                  <a:cubicBezTo>
                    <a:pt x="8092" y="38826"/>
                    <a:pt x="9356" y="38196"/>
                    <a:pt x="10115" y="37188"/>
                  </a:cubicBezTo>
                  <a:cubicBezTo>
                    <a:pt x="11000" y="36179"/>
                    <a:pt x="11379" y="35045"/>
                    <a:pt x="11379" y="33784"/>
                  </a:cubicBezTo>
                  <a:lnTo>
                    <a:pt x="9609" y="4538"/>
                  </a:lnTo>
                  <a:cubicBezTo>
                    <a:pt x="9609" y="3277"/>
                    <a:pt x="8977" y="2017"/>
                    <a:pt x="7966" y="1261"/>
                  </a:cubicBezTo>
                  <a:cubicBezTo>
                    <a:pt x="7081" y="378"/>
                    <a:pt x="5816" y="0"/>
                    <a:pt x="4552" y="12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FA5DD6D8-53FA-7FC0-B4BC-E1A2D1E70EA6}"/>
                </a:ext>
              </a:extLst>
            </p:cNvPr>
            <p:cNvSpPr/>
            <p:nvPr/>
          </p:nvSpPr>
          <p:spPr>
            <a:xfrm>
              <a:off x="5533980" y="5985236"/>
              <a:ext cx="16581" cy="42195"/>
            </a:xfrm>
            <a:custGeom>
              <a:avLst/>
              <a:gdLst>
                <a:gd name="connsiteX0" fmla="*/ 7090 w 16581"/>
                <a:gd name="connsiteY0" fmla="*/ 38413 h 42195"/>
                <a:gd name="connsiteX1" fmla="*/ 11768 w 16581"/>
                <a:gd name="connsiteY1" fmla="*/ 42195 h 42195"/>
                <a:gd name="connsiteX2" fmla="*/ 12779 w 16581"/>
                <a:gd name="connsiteY2" fmla="*/ 42195 h 42195"/>
                <a:gd name="connsiteX3" fmla="*/ 16446 w 16581"/>
                <a:gd name="connsiteY3" fmla="*/ 36522 h 42195"/>
                <a:gd name="connsiteX4" fmla="*/ 9492 w 16581"/>
                <a:gd name="connsiteY4" fmla="*/ 3747 h 42195"/>
                <a:gd name="connsiteX5" fmla="*/ 3802 w 16581"/>
                <a:gd name="connsiteY5" fmla="*/ 91 h 42195"/>
                <a:gd name="connsiteX6" fmla="*/ 135 w 16581"/>
                <a:gd name="connsiteY6" fmla="*/ 5764 h 42195"/>
                <a:gd name="connsiteX7" fmla="*/ 7090 w 16581"/>
                <a:gd name="connsiteY7" fmla="*/ 38539 h 4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1" h="42195">
                  <a:moveTo>
                    <a:pt x="7090" y="38413"/>
                  </a:moveTo>
                  <a:cubicBezTo>
                    <a:pt x="7595" y="40556"/>
                    <a:pt x="9492" y="42195"/>
                    <a:pt x="11768" y="42195"/>
                  </a:cubicBezTo>
                  <a:cubicBezTo>
                    <a:pt x="12147" y="42195"/>
                    <a:pt x="12400" y="42195"/>
                    <a:pt x="12779" y="42195"/>
                  </a:cubicBezTo>
                  <a:cubicBezTo>
                    <a:pt x="15435" y="41691"/>
                    <a:pt x="17078" y="39044"/>
                    <a:pt x="16446" y="36522"/>
                  </a:cubicBezTo>
                  <a:lnTo>
                    <a:pt x="9492" y="3747"/>
                  </a:lnTo>
                  <a:cubicBezTo>
                    <a:pt x="8860" y="1226"/>
                    <a:pt x="6331" y="-413"/>
                    <a:pt x="3802" y="91"/>
                  </a:cubicBezTo>
                  <a:cubicBezTo>
                    <a:pt x="1147" y="595"/>
                    <a:pt x="-497" y="3243"/>
                    <a:pt x="135" y="5764"/>
                  </a:cubicBezTo>
                  <a:lnTo>
                    <a:pt x="7090" y="38539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CAB3993C-65E2-2E60-942D-30D5D20DED40}"/>
                </a:ext>
              </a:extLst>
            </p:cNvPr>
            <p:cNvSpPr/>
            <p:nvPr/>
          </p:nvSpPr>
          <p:spPr>
            <a:xfrm>
              <a:off x="5510218" y="6134708"/>
              <a:ext cx="32621" cy="11345"/>
            </a:xfrm>
            <a:custGeom>
              <a:avLst/>
              <a:gdLst>
                <a:gd name="connsiteX0" fmla="*/ 27437 w 32621"/>
                <a:gd name="connsiteY0" fmla="*/ 11219 h 11345"/>
                <a:gd name="connsiteX1" fmla="*/ 27817 w 32621"/>
                <a:gd name="connsiteY1" fmla="*/ 11219 h 11345"/>
                <a:gd name="connsiteX2" fmla="*/ 32621 w 32621"/>
                <a:gd name="connsiteY2" fmla="*/ 6681 h 11345"/>
                <a:gd name="connsiteX3" fmla="*/ 28196 w 32621"/>
                <a:gd name="connsiteY3" fmla="*/ 1765 h 11345"/>
                <a:gd name="connsiteX4" fmla="*/ 5184 w 32621"/>
                <a:gd name="connsiteY4" fmla="*/ 0 h 11345"/>
                <a:gd name="connsiteX5" fmla="*/ 1644 w 32621"/>
                <a:gd name="connsiteY5" fmla="*/ 1135 h 11345"/>
                <a:gd name="connsiteX6" fmla="*/ 0 w 32621"/>
                <a:gd name="connsiteY6" fmla="*/ 4412 h 11345"/>
                <a:gd name="connsiteX7" fmla="*/ 1138 w 32621"/>
                <a:gd name="connsiteY7" fmla="*/ 7942 h 11345"/>
                <a:gd name="connsiteX8" fmla="*/ 4425 w 32621"/>
                <a:gd name="connsiteY8" fmla="*/ 9581 h 11345"/>
                <a:gd name="connsiteX9" fmla="*/ 27437 w 32621"/>
                <a:gd name="connsiteY9" fmla="*/ 11345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21" h="11345">
                  <a:moveTo>
                    <a:pt x="27437" y="11219"/>
                  </a:moveTo>
                  <a:cubicBezTo>
                    <a:pt x="27437" y="11219"/>
                    <a:pt x="27690" y="11219"/>
                    <a:pt x="27817" y="11219"/>
                  </a:cubicBezTo>
                  <a:cubicBezTo>
                    <a:pt x="30346" y="11219"/>
                    <a:pt x="32495" y="9202"/>
                    <a:pt x="32621" y="6681"/>
                  </a:cubicBezTo>
                  <a:cubicBezTo>
                    <a:pt x="32621" y="4160"/>
                    <a:pt x="30725" y="1891"/>
                    <a:pt x="28196" y="1765"/>
                  </a:cubicBezTo>
                  <a:lnTo>
                    <a:pt x="5184" y="0"/>
                  </a:lnTo>
                  <a:cubicBezTo>
                    <a:pt x="3920" y="0"/>
                    <a:pt x="2655" y="252"/>
                    <a:pt x="1644" y="1135"/>
                  </a:cubicBezTo>
                  <a:cubicBezTo>
                    <a:pt x="632" y="2017"/>
                    <a:pt x="127" y="3151"/>
                    <a:pt x="0" y="4412"/>
                  </a:cubicBezTo>
                  <a:cubicBezTo>
                    <a:pt x="0" y="5673"/>
                    <a:pt x="253" y="6933"/>
                    <a:pt x="1138" y="7942"/>
                  </a:cubicBezTo>
                  <a:cubicBezTo>
                    <a:pt x="2023" y="8950"/>
                    <a:pt x="3161" y="9454"/>
                    <a:pt x="4425" y="9581"/>
                  </a:cubicBezTo>
                  <a:lnTo>
                    <a:pt x="27437" y="11345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777074A1-2243-33DA-47B3-C0DC4F3311A3}"/>
                </a:ext>
              </a:extLst>
            </p:cNvPr>
            <p:cNvSpPr/>
            <p:nvPr/>
          </p:nvSpPr>
          <p:spPr>
            <a:xfrm>
              <a:off x="5725627" y="6285935"/>
              <a:ext cx="31644" cy="21015"/>
            </a:xfrm>
            <a:custGeom>
              <a:avLst/>
              <a:gdLst>
                <a:gd name="connsiteX0" fmla="*/ 29253 w 31644"/>
                <a:gd name="connsiteY0" fmla="*/ 12021 h 21015"/>
                <a:gd name="connsiteX1" fmla="*/ 6999 w 31644"/>
                <a:gd name="connsiteY1" fmla="*/ 549 h 21015"/>
                <a:gd name="connsiteX2" fmla="*/ 551 w 31644"/>
                <a:gd name="connsiteY2" fmla="*/ 2566 h 21015"/>
                <a:gd name="connsiteX3" fmla="*/ 2574 w 31644"/>
                <a:gd name="connsiteY3" fmla="*/ 8995 h 21015"/>
                <a:gd name="connsiteX4" fmla="*/ 24701 w 31644"/>
                <a:gd name="connsiteY4" fmla="*/ 20467 h 21015"/>
                <a:gd name="connsiteX5" fmla="*/ 24701 w 31644"/>
                <a:gd name="connsiteY5" fmla="*/ 20467 h 21015"/>
                <a:gd name="connsiteX6" fmla="*/ 31149 w 31644"/>
                <a:gd name="connsiteY6" fmla="*/ 18450 h 21015"/>
                <a:gd name="connsiteX7" fmla="*/ 29126 w 31644"/>
                <a:gd name="connsiteY7" fmla="*/ 12021 h 2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44" h="21015">
                  <a:moveTo>
                    <a:pt x="29253" y="12021"/>
                  </a:moveTo>
                  <a:lnTo>
                    <a:pt x="6999" y="549"/>
                  </a:lnTo>
                  <a:cubicBezTo>
                    <a:pt x="4597" y="-711"/>
                    <a:pt x="1815" y="297"/>
                    <a:pt x="551" y="2566"/>
                  </a:cubicBezTo>
                  <a:cubicBezTo>
                    <a:pt x="-714" y="4961"/>
                    <a:pt x="298" y="7735"/>
                    <a:pt x="2574" y="8995"/>
                  </a:cubicBezTo>
                  <a:lnTo>
                    <a:pt x="24701" y="20467"/>
                  </a:lnTo>
                  <a:lnTo>
                    <a:pt x="24701" y="20467"/>
                  </a:lnTo>
                  <a:cubicBezTo>
                    <a:pt x="27103" y="21727"/>
                    <a:pt x="30011" y="20719"/>
                    <a:pt x="31149" y="18450"/>
                  </a:cubicBezTo>
                  <a:cubicBezTo>
                    <a:pt x="32287" y="16181"/>
                    <a:pt x="31402" y="13155"/>
                    <a:pt x="29126" y="12021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24232D13-2DD7-DCFA-0304-FEBAAFF1C799}"/>
                </a:ext>
              </a:extLst>
            </p:cNvPr>
            <p:cNvSpPr/>
            <p:nvPr/>
          </p:nvSpPr>
          <p:spPr>
            <a:xfrm>
              <a:off x="5772828" y="6254843"/>
              <a:ext cx="29086" cy="10462"/>
            </a:xfrm>
            <a:custGeom>
              <a:avLst/>
              <a:gdLst>
                <a:gd name="connsiteX0" fmla="*/ 24029 w 29086"/>
                <a:gd name="connsiteY0" fmla="*/ 0 h 10462"/>
                <a:gd name="connsiteX1" fmla="*/ 4557 w 29086"/>
                <a:gd name="connsiteY1" fmla="*/ 882 h 10462"/>
                <a:gd name="connsiteX2" fmla="*/ 6 w 29086"/>
                <a:gd name="connsiteY2" fmla="*/ 5799 h 10462"/>
                <a:gd name="connsiteX3" fmla="*/ 4810 w 29086"/>
                <a:gd name="connsiteY3" fmla="*/ 10463 h 10462"/>
                <a:gd name="connsiteX4" fmla="*/ 5063 w 29086"/>
                <a:gd name="connsiteY4" fmla="*/ 10463 h 10462"/>
                <a:gd name="connsiteX5" fmla="*/ 24535 w 29086"/>
                <a:gd name="connsiteY5" fmla="*/ 9581 h 10462"/>
                <a:gd name="connsiteX6" fmla="*/ 24535 w 29086"/>
                <a:gd name="connsiteY6" fmla="*/ 9581 h 10462"/>
                <a:gd name="connsiteX7" fmla="*/ 27822 w 29086"/>
                <a:gd name="connsiteY7" fmla="*/ 8068 h 10462"/>
                <a:gd name="connsiteX8" fmla="*/ 29087 w 29086"/>
                <a:gd name="connsiteY8" fmla="*/ 4664 h 10462"/>
                <a:gd name="connsiteX9" fmla="*/ 27569 w 29086"/>
                <a:gd name="connsiteY9" fmla="*/ 1261 h 10462"/>
                <a:gd name="connsiteX10" fmla="*/ 24029 w 29086"/>
                <a:gd name="connsiteY10" fmla="*/ 0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86" h="10462">
                  <a:moveTo>
                    <a:pt x="24029" y="0"/>
                  </a:moveTo>
                  <a:lnTo>
                    <a:pt x="4557" y="882"/>
                  </a:lnTo>
                  <a:cubicBezTo>
                    <a:pt x="1902" y="1009"/>
                    <a:pt x="-121" y="3151"/>
                    <a:pt x="6" y="5799"/>
                  </a:cubicBezTo>
                  <a:cubicBezTo>
                    <a:pt x="6" y="8446"/>
                    <a:pt x="2155" y="10463"/>
                    <a:pt x="4810" y="10463"/>
                  </a:cubicBezTo>
                  <a:lnTo>
                    <a:pt x="5063" y="10463"/>
                  </a:lnTo>
                  <a:cubicBezTo>
                    <a:pt x="5063" y="10463"/>
                    <a:pt x="24535" y="9581"/>
                    <a:pt x="24535" y="9581"/>
                  </a:cubicBezTo>
                  <a:lnTo>
                    <a:pt x="24535" y="9581"/>
                  </a:lnTo>
                  <a:cubicBezTo>
                    <a:pt x="25799" y="9581"/>
                    <a:pt x="27064" y="8950"/>
                    <a:pt x="27822" y="8068"/>
                  </a:cubicBezTo>
                  <a:cubicBezTo>
                    <a:pt x="28707" y="7185"/>
                    <a:pt x="29087" y="5925"/>
                    <a:pt x="29087" y="4664"/>
                  </a:cubicBezTo>
                  <a:cubicBezTo>
                    <a:pt x="29087" y="3404"/>
                    <a:pt x="28581" y="2143"/>
                    <a:pt x="27569" y="1261"/>
                  </a:cubicBezTo>
                  <a:cubicBezTo>
                    <a:pt x="26684" y="378"/>
                    <a:pt x="25294" y="0"/>
                    <a:pt x="24029" y="0"/>
                  </a:cubicBez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9DEE1B07-8ED9-8BD7-8DDF-021DB1F1EEFA}"/>
                </a:ext>
              </a:extLst>
            </p:cNvPr>
            <p:cNvSpPr/>
            <p:nvPr/>
          </p:nvSpPr>
          <p:spPr>
            <a:xfrm>
              <a:off x="5808346" y="6168342"/>
              <a:ext cx="22800" cy="26268"/>
            </a:xfrm>
            <a:custGeom>
              <a:avLst/>
              <a:gdLst>
                <a:gd name="connsiteX0" fmla="*/ 1787 w 22800"/>
                <a:gd name="connsiteY0" fmla="*/ 25236 h 26268"/>
                <a:gd name="connsiteX1" fmla="*/ 5328 w 22800"/>
                <a:gd name="connsiteY1" fmla="*/ 26244 h 26268"/>
                <a:gd name="connsiteX2" fmla="*/ 8489 w 22800"/>
                <a:gd name="connsiteY2" fmla="*/ 24480 h 26268"/>
                <a:gd name="connsiteX3" fmla="*/ 21765 w 22800"/>
                <a:gd name="connsiteY3" fmla="*/ 7714 h 26268"/>
                <a:gd name="connsiteX4" fmla="*/ 21765 w 22800"/>
                <a:gd name="connsiteY4" fmla="*/ 7714 h 26268"/>
                <a:gd name="connsiteX5" fmla="*/ 22776 w 22800"/>
                <a:gd name="connsiteY5" fmla="*/ 4184 h 26268"/>
                <a:gd name="connsiteX6" fmla="*/ 21006 w 22800"/>
                <a:gd name="connsiteY6" fmla="*/ 1032 h 26268"/>
                <a:gd name="connsiteX7" fmla="*/ 17466 w 22800"/>
                <a:gd name="connsiteY7" fmla="*/ 24 h 26268"/>
                <a:gd name="connsiteX8" fmla="*/ 14305 w 22800"/>
                <a:gd name="connsiteY8" fmla="*/ 1789 h 26268"/>
                <a:gd name="connsiteX9" fmla="*/ 1029 w 22800"/>
                <a:gd name="connsiteY9" fmla="*/ 18555 h 26268"/>
                <a:gd name="connsiteX10" fmla="*/ 1787 w 22800"/>
                <a:gd name="connsiteY10" fmla="*/ 25236 h 2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00" h="26268">
                  <a:moveTo>
                    <a:pt x="1787" y="25236"/>
                  </a:moveTo>
                  <a:cubicBezTo>
                    <a:pt x="2799" y="25992"/>
                    <a:pt x="4063" y="26370"/>
                    <a:pt x="5328" y="26244"/>
                  </a:cubicBezTo>
                  <a:cubicBezTo>
                    <a:pt x="6592" y="26118"/>
                    <a:pt x="7730" y="25488"/>
                    <a:pt x="8489" y="24480"/>
                  </a:cubicBezTo>
                  <a:lnTo>
                    <a:pt x="21765" y="7714"/>
                  </a:lnTo>
                  <a:lnTo>
                    <a:pt x="21765" y="7714"/>
                  </a:lnTo>
                  <a:cubicBezTo>
                    <a:pt x="22523" y="6705"/>
                    <a:pt x="22903" y="5444"/>
                    <a:pt x="22776" y="4184"/>
                  </a:cubicBezTo>
                  <a:cubicBezTo>
                    <a:pt x="22650" y="2923"/>
                    <a:pt x="22018" y="1789"/>
                    <a:pt x="21006" y="1032"/>
                  </a:cubicBezTo>
                  <a:cubicBezTo>
                    <a:pt x="19995" y="276"/>
                    <a:pt x="18730" y="-102"/>
                    <a:pt x="17466" y="24"/>
                  </a:cubicBezTo>
                  <a:cubicBezTo>
                    <a:pt x="16201" y="150"/>
                    <a:pt x="15064" y="780"/>
                    <a:pt x="14305" y="1789"/>
                  </a:cubicBezTo>
                  <a:lnTo>
                    <a:pt x="1029" y="18555"/>
                  </a:lnTo>
                  <a:cubicBezTo>
                    <a:pt x="-615" y="20698"/>
                    <a:pt x="-236" y="23597"/>
                    <a:pt x="1787" y="2523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F4DDF425-392E-B4B8-3EB0-DB0AEB6F3BBC}"/>
                </a:ext>
              </a:extLst>
            </p:cNvPr>
            <p:cNvSpPr/>
            <p:nvPr/>
          </p:nvSpPr>
          <p:spPr>
            <a:xfrm>
              <a:off x="5754069" y="5841694"/>
              <a:ext cx="14895" cy="44045"/>
            </a:xfrm>
            <a:custGeom>
              <a:avLst/>
              <a:gdLst>
                <a:gd name="connsiteX0" fmla="*/ 4097 w 14895"/>
                <a:gd name="connsiteY0" fmla="*/ 44046 h 44045"/>
                <a:gd name="connsiteX1" fmla="*/ 4856 w 14895"/>
                <a:gd name="connsiteY1" fmla="*/ 44046 h 44045"/>
                <a:gd name="connsiteX2" fmla="*/ 9534 w 14895"/>
                <a:gd name="connsiteY2" fmla="*/ 40012 h 44045"/>
                <a:gd name="connsiteX3" fmla="*/ 14845 w 14895"/>
                <a:gd name="connsiteY3" fmla="*/ 5472 h 44045"/>
                <a:gd name="connsiteX4" fmla="*/ 10798 w 14895"/>
                <a:gd name="connsiteY4" fmla="*/ 51 h 44045"/>
                <a:gd name="connsiteX5" fmla="*/ 5362 w 14895"/>
                <a:gd name="connsiteY5" fmla="*/ 4085 h 44045"/>
                <a:gd name="connsiteX6" fmla="*/ 51 w 14895"/>
                <a:gd name="connsiteY6" fmla="*/ 38625 h 44045"/>
                <a:gd name="connsiteX7" fmla="*/ 4097 w 14895"/>
                <a:gd name="connsiteY7" fmla="*/ 44046 h 4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95" h="44045">
                  <a:moveTo>
                    <a:pt x="4097" y="44046"/>
                  </a:moveTo>
                  <a:cubicBezTo>
                    <a:pt x="4097" y="44046"/>
                    <a:pt x="4603" y="44046"/>
                    <a:pt x="4856" y="44046"/>
                  </a:cubicBezTo>
                  <a:cubicBezTo>
                    <a:pt x="7258" y="44046"/>
                    <a:pt x="9281" y="42281"/>
                    <a:pt x="9534" y="40012"/>
                  </a:cubicBezTo>
                  <a:lnTo>
                    <a:pt x="14845" y="5472"/>
                  </a:lnTo>
                  <a:cubicBezTo>
                    <a:pt x="15224" y="2824"/>
                    <a:pt x="13454" y="429"/>
                    <a:pt x="10798" y="51"/>
                  </a:cubicBezTo>
                  <a:cubicBezTo>
                    <a:pt x="8143" y="-327"/>
                    <a:pt x="5741" y="1438"/>
                    <a:pt x="5362" y="4085"/>
                  </a:cubicBezTo>
                  <a:lnTo>
                    <a:pt x="51" y="38625"/>
                  </a:lnTo>
                  <a:cubicBezTo>
                    <a:pt x="-328" y="41273"/>
                    <a:pt x="1442" y="43668"/>
                    <a:pt x="4097" y="44046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52E2F82-7BA5-37B7-2DCA-8CC359D627A8}"/>
                </a:ext>
              </a:extLst>
            </p:cNvPr>
            <p:cNvSpPr/>
            <p:nvPr/>
          </p:nvSpPr>
          <p:spPr>
            <a:xfrm>
              <a:off x="5566018" y="5851497"/>
              <a:ext cx="17489" cy="36133"/>
            </a:xfrm>
            <a:custGeom>
              <a:avLst/>
              <a:gdLst>
                <a:gd name="connsiteX0" fmla="*/ 3374 w 17489"/>
                <a:gd name="connsiteY0" fmla="*/ 35881 h 36133"/>
                <a:gd name="connsiteX1" fmla="*/ 4765 w 17489"/>
                <a:gd name="connsiteY1" fmla="*/ 36133 h 36133"/>
                <a:gd name="connsiteX2" fmla="*/ 9317 w 17489"/>
                <a:gd name="connsiteY2" fmla="*/ 32730 h 36133"/>
                <a:gd name="connsiteX3" fmla="*/ 17283 w 17489"/>
                <a:gd name="connsiteY3" fmla="*/ 6131 h 36133"/>
                <a:gd name="connsiteX4" fmla="*/ 14122 w 17489"/>
                <a:gd name="connsiteY4" fmla="*/ 206 h 36133"/>
                <a:gd name="connsiteX5" fmla="*/ 8179 w 17489"/>
                <a:gd name="connsiteY5" fmla="*/ 3358 h 36133"/>
                <a:gd name="connsiteX6" fmla="*/ 213 w 17489"/>
                <a:gd name="connsiteY6" fmla="*/ 29830 h 36133"/>
                <a:gd name="connsiteX7" fmla="*/ 593 w 17489"/>
                <a:gd name="connsiteY7" fmla="*/ 33486 h 36133"/>
                <a:gd name="connsiteX8" fmla="*/ 3501 w 17489"/>
                <a:gd name="connsiteY8" fmla="*/ 35755 h 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9" h="36133">
                  <a:moveTo>
                    <a:pt x="3374" y="35881"/>
                  </a:moveTo>
                  <a:cubicBezTo>
                    <a:pt x="3374" y="35881"/>
                    <a:pt x="4259" y="36133"/>
                    <a:pt x="4765" y="36133"/>
                  </a:cubicBezTo>
                  <a:cubicBezTo>
                    <a:pt x="6915" y="36133"/>
                    <a:pt x="8811" y="34747"/>
                    <a:pt x="9317" y="32730"/>
                  </a:cubicBezTo>
                  <a:lnTo>
                    <a:pt x="17283" y="6131"/>
                  </a:lnTo>
                  <a:cubicBezTo>
                    <a:pt x="18041" y="3610"/>
                    <a:pt x="16651" y="962"/>
                    <a:pt x="14122" y="206"/>
                  </a:cubicBezTo>
                  <a:cubicBezTo>
                    <a:pt x="11593" y="-550"/>
                    <a:pt x="8938" y="836"/>
                    <a:pt x="8179" y="3358"/>
                  </a:cubicBezTo>
                  <a:lnTo>
                    <a:pt x="213" y="29830"/>
                  </a:lnTo>
                  <a:cubicBezTo>
                    <a:pt x="-166" y="31091"/>
                    <a:pt x="-40" y="32351"/>
                    <a:pt x="593" y="33486"/>
                  </a:cubicBezTo>
                  <a:cubicBezTo>
                    <a:pt x="1225" y="34620"/>
                    <a:pt x="2236" y="35377"/>
                    <a:pt x="3501" y="35755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75CDC7DB-DD65-2B8C-63A5-94E1FCE68B91}"/>
                </a:ext>
              </a:extLst>
            </p:cNvPr>
            <p:cNvSpPr/>
            <p:nvPr/>
          </p:nvSpPr>
          <p:spPr>
            <a:xfrm>
              <a:off x="4444332" y="5437597"/>
              <a:ext cx="985849" cy="985662"/>
            </a:xfrm>
            <a:custGeom>
              <a:avLst/>
              <a:gdLst>
                <a:gd name="connsiteX0" fmla="*/ 910618 w 985849"/>
                <a:gd name="connsiteY0" fmla="*/ 960955 h 985662"/>
                <a:gd name="connsiteX1" fmla="*/ 690360 w 985849"/>
                <a:gd name="connsiteY1" fmla="*/ 960955 h 985662"/>
                <a:gd name="connsiteX2" fmla="*/ 690360 w 985849"/>
                <a:gd name="connsiteY2" fmla="*/ 165643 h 985662"/>
                <a:gd name="connsiteX3" fmla="*/ 910618 w 985849"/>
                <a:gd name="connsiteY3" fmla="*/ 89503 h 985662"/>
                <a:gd name="connsiteX4" fmla="*/ 910618 w 985849"/>
                <a:gd name="connsiteY4" fmla="*/ 960829 h 985662"/>
                <a:gd name="connsiteX5" fmla="*/ 601979 w 985849"/>
                <a:gd name="connsiteY5" fmla="*/ 960955 h 985662"/>
                <a:gd name="connsiteX6" fmla="*/ 385641 w 985849"/>
                <a:gd name="connsiteY6" fmla="*/ 960955 h 985662"/>
                <a:gd name="connsiteX7" fmla="*/ 385641 w 985849"/>
                <a:gd name="connsiteY7" fmla="*/ 24708 h 985662"/>
                <a:gd name="connsiteX8" fmla="*/ 601979 w 985849"/>
                <a:gd name="connsiteY8" fmla="*/ 24708 h 985662"/>
                <a:gd name="connsiteX9" fmla="*/ 601979 w 985849"/>
                <a:gd name="connsiteY9" fmla="*/ 960955 h 985662"/>
                <a:gd name="connsiteX10" fmla="*/ 295110 w 985849"/>
                <a:gd name="connsiteY10" fmla="*/ 960955 h 985662"/>
                <a:gd name="connsiteX11" fmla="*/ 74852 w 985849"/>
                <a:gd name="connsiteY11" fmla="*/ 960955 h 985662"/>
                <a:gd name="connsiteX12" fmla="*/ 74852 w 985849"/>
                <a:gd name="connsiteY12" fmla="*/ 165643 h 985662"/>
                <a:gd name="connsiteX13" fmla="*/ 295110 w 985849"/>
                <a:gd name="connsiteY13" fmla="*/ 89503 h 985662"/>
                <a:gd name="connsiteX14" fmla="*/ 295110 w 985849"/>
                <a:gd name="connsiteY14" fmla="*/ 960829 h 985662"/>
                <a:gd name="connsiteX15" fmla="*/ 973585 w 985849"/>
                <a:gd name="connsiteY15" fmla="*/ 960955 h 985662"/>
                <a:gd name="connsiteX16" fmla="*/ 935274 w 985849"/>
                <a:gd name="connsiteY16" fmla="*/ 960955 h 985662"/>
                <a:gd name="connsiteX17" fmla="*/ 935274 w 985849"/>
                <a:gd name="connsiteY17" fmla="*/ 72358 h 985662"/>
                <a:gd name="connsiteX18" fmla="*/ 930090 w 985849"/>
                <a:gd name="connsiteY18" fmla="*/ 62274 h 985662"/>
                <a:gd name="connsiteX19" fmla="*/ 918837 w 985849"/>
                <a:gd name="connsiteY19" fmla="*/ 60635 h 985662"/>
                <a:gd name="connsiteX20" fmla="*/ 673797 w 985849"/>
                <a:gd name="connsiteY20" fmla="*/ 145221 h 985662"/>
                <a:gd name="connsiteX21" fmla="*/ 665452 w 985849"/>
                <a:gd name="connsiteY21" fmla="*/ 156945 h 985662"/>
                <a:gd name="connsiteX22" fmla="*/ 665452 w 985849"/>
                <a:gd name="connsiteY22" fmla="*/ 960955 h 985662"/>
                <a:gd name="connsiteX23" fmla="*/ 626635 w 985849"/>
                <a:gd name="connsiteY23" fmla="*/ 960955 h 985662"/>
                <a:gd name="connsiteX24" fmla="*/ 626635 w 985849"/>
                <a:gd name="connsiteY24" fmla="*/ 12354 h 985662"/>
                <a:gd name="connsiteX25" fmla="*/ 614244 w 985849"/>
                <a:gd name="connsiteY25" fmla="*/ 0 h 985662"/>
                <a:gd name="connsiteX26" fmla="*/ 373123 w 985849"/>
                <a:gd name="connsiteY26" fmla="*/ 0 h 985662"/>
                <a:gd name="connsiteX27" fmla="*/ 360732 w 985849"/>
                <a:gd name="connsiteY27" fmla="*/ 12354 h 985662"/>
                <a:gd name="connsiteX28" fmla="*/ 360732 w 985849"/>
                <a:gd name="connsiteY28" fmla="*/ 960955 h 985662"/>
                <a:gd name="connsiteX29" fmla="*/ 319766 w 985849"/>
                <a:gd name="connsiteY29" fmla="*/ 960955 h 985662"/>
                <a:gd name="connsiteX30" fmla="*/ 319766 w 985849"/>
                <a:gd name="connsiteY30" fmla="*/ 72358 h 985662"/>
                <a:gd name="connsiteX31" fmla="*/ 314582 w 985849"/>
                <a:gd name="connsiteY31" fmla="*/ 62274 h 985662"/>
                <a:gd name="connsiteX32" fmla="*/ 303329 w 985849"/>
                <a:gd name="connsiteY32" fmla="*/ 60635 h 985662"/>
                <a:gd name="connsiteX33" fmla="*/ 58289 w 985849"/>
                <a:gd name="connsiteY33" fmla="*/ 145221 h 985662"/>
                <a:gd name="connsiteX34" fmla="*/ 49944 w 985849"/>
                <a:gd name="connsiteY34" fmla="*/ 156945 h 985662"/>
                <a:gd name="connsiteX35" fmla="*/ 49944 w 985849"/>
                <a:gd name="connsiteY35" fmla="*/ 960955 h 985662"/>
                <a:gd name="connsiteX36" fmla="*/ 12391 w 985849"/>
                <a:gd name="connsiteY36" fmla="*/ 960955 h 985662"/>
                <a:gd name="connsiteX37" fmla="*/ 0 w 985849"/>
                <a:gd name="connsiteY37" fmla="*/ 973309 h 985662"/>
                <a:gd name="connsiteX38" fmla="*/ 12391 w 985849"/>
                <a:gd name="connsiteY38" fmla="*/ 985662 h 985662"/>
                <a:gd name="connsiteX39" fmla="*/ 973459 w 985849"/>
                <a:gd name="connsiteY39" fmla="*/ 985662 h 985662"/>
                <a:gd name="connsiteX40" fmla="*/ 985850 w 985849"/>
                <a:gd name="connsiteY40" fmla="*/ 973309 h 985662"/>
                <a:gd name="connsiteX41" fmla="*/ 973459 w 985849"/>
                <a:gd name="connsiteY41" fmla="*/ 960955 h 985662"/>
                <a:gd name="connsiteX42" fmla="*/ 973459 w 985849"/>
                <a:gd name="connsiteY42" fmla="*/ 960955 h 98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5849" h="985662">
                  <a:moveTo>
                    <a:pt x="910618" y="960955"/>
                  </a:moveTo>
                  <a:lnTo>
                    <a:pt x="690360" y="960955"/>
                  </a:lnTo>
                  <a:lnTo>
                    <a:pt x="690360" y="165643"/>
                  </a:lnTo>
                  <a:lnTo>
                    <a:pt x="910618" y="89503"/>
                  </a:lnTo>
                  <a:lnTo>
                    <a:pt x="910618" y="960829"/>
                  </a:lnTo>
                  <a:close/>
                  <a:moveTo>
                    <a:pt x="601979" y="960955"/>
                  </a:moveTo>
                  <a:lnTo>
                    <a:pt x="385641" y="960955"/>
                  </a:lnTo>
                  <a:lnTo>
                    <a:pt x="385641" y="24708"/>
                  </a:lnTo>
                  <a:lnTo>
                    <a:pt x="601979" y="24708"/>
                  </a:lnTo>
                  <a:lnTo>
                    <a:pt x="601979" y="960955"/>
                  </a:lnTo>
                  <a:close/>
                  <a:moveTo>
                    <a:pt x="295110" y="960955"/>
                  </a:moveTo>
                  <a:lnTo>
                    <a:pt x="74852" y="960955"/>
                  </a:lnTo>
                  <a:lnTo>
                    <a:pt x="74852" y="165643"/>
                  </a:lnTo>
                  <a:lnTo>
                    <a:pt x="295110" y="89503"/>
                  </a:lnTo>
                  <a:lnTo>
                    <a:pt x="295110" y="960829"/>
                  </a:lnTo>
                  <a:close/>
                  <a:moveTo>
                    <a:pt x="973585" y="960955"/>
                  </a:moveTo>
                  <a:lnTo>
                    <a:pt x="935274" y="960955"/>
                  </a:lnTo>
                  <a:lnTo>
                    <a:pt x="935274" y="72358"/>
                  </a:lnTo>
                  <a:cubicBezTo>
                    <a:pt x="935274" y="68325"/>
                    <a:pt x="933377" y="64669"/>
                    <a:pt x="930090" y="62274"/>
                  </a:cubicBezTo>
                  <a:cubicBezTo>
                    <a:pt x="926803" y="60004"/>
                    <a:pt x="922630" y="59374"/>
                    <a:pt x="918837" y="60635"/>
                  </a:cubicBezTo>
                  <a:lnTo>
                    <a:pt x="673797" y="145221"/>
                  </a:lnTo>
                  <a:cubicBezTo>
                    <a:pt x="668866" y="146986"/>
                    <a:pt x="665452" y="151650"/>
                    <a:pt x="665452" y="156945"/>
                  </a:cubicBezTo>
                  <a:lnTo>
                    <a:pt x="665452" y="960955"/>
                  </a:lnTo>
                  <a:lnTo>
                    <a:pt x="626635" y="960955"/>
                  </a:lnTo>
                  <a:lnTo>
                    <a:pt x="626635" y="12354"/>
                  </a:lnTo>
                  <a:cubicBezTo>
                    <a:pt x="626635" y="5547"/>
                    <a:pt x="621072" y="0"/>
                    <a:pt x="614244" y="0"/>
                  </a:cubicBezTo>
                  <a:lnTo>
                    <a:pt x="373123" y="0"/>
                  </a:lnTo>
                  <a:cubicBezTo>
                    <a:pt x="366296" y="0"/>
                    <a:pt x="360732" y="5547"/>
                    <a:pt x="360732" y="12354"/>
                  </a:cubicBezTo>
                  <a:lnTo>
                    <a:pt x="360732" y="960955"/>
                  </a:lnTo>
                  <a:cubicBezTo>
                    <a:pt x="360732" y="960955"/>
                    <a:pt x="319766" y="960955"/>
                    <a:pt x="319766" y="960955"/>
                  </a:cubicBezTo>
                  <a:lnTo>
                    <a:pt x="319766" y="72358"/>
                  </a:lnTo>
                  <a:cubicBezTo>
                    <a:pt x="319766" y="68325"/>
                    <a:pt x="317869" y="64669"/>
                    <a:pt x="314582" y="62274"/>
                  </a:cubicBezTo>
                  <a:cubicBezTo>
                    <a:pt x="311294" y="60004"/>
                    <a:pt x="307122" y="59374"/>
                    <a:pt x="303329" y="60635"/>
                  </a:cubicBezTo>
                  <a:lnTo>
                    <a:pt x="58289" y="145221"/>
                  </a:lnTo>
                  <a:cubicBezTo>
                    <a:pt x="53358" y="146986"/>
                    <a:pt x="49944" y="151650"/>
                    <a:pt x="49944" y="156945"/>
                  </a:cubicBezTo>
                  <a:lnTo>
                    <a:pt x="49944" y="960955"/>
                  </a:lnTo>
                  <a:lnTo>
                    <a:pt x="12391" y="960955"/>
                  </a:lnTo>
                  <a:cubicBezTo>
                    <a:pt x="5563" y="960955"/>
                    <a:pt x="0" y="966501"/>
                    <a:pt x="0" y="973309"/>
                  </a:cubicBezTo>
                  <a:cubicBezTo>
                    <a:pt x="0" y="980116"/>
                    <a:pt x="5563" y="985662"/>
                    <a:pt x="12391" y="985662"/>
                  </a:cubicBezTo>
                  <a:lnTo>
                    <a:pt x="973459" y="985662"/>
                  </a:lnTo>
                  <a:cubicBezTo>
                    <a:pt x="980287" y="985662"/>
                    <a:pt x="985850" y="980116"/>
                    <a:pt x="985850" y="973309"/>
                  </a:cubicBezTo>
                  <a:cubicBezTo>
                    <a:pt x="985850" y="966501"/>
                    <a:pt x="980287" y="960955"/>
                    <a:pt x="973459" y="960955"/>
                  </a:cubicBezTo>
                  <a:lnTo>
                    <a:pt x="973459" y="960955"/>
                  </a:lnTo>
                  <a:close/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460773C4-EB00-EBCD-7C8E-67CDA20EDA25}"/>
                </a:ext>
              </a:extLst>
            </p:cNvPr>
            <p:cNvSpPr/>
            <p:nvPr/>
          </p:nvSpPr>
          <p:spPr>
            <a:xfrm>
              <a:off x="4563691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995F8733-E687-FD60-928E-7DD8E1AD7E68}"/>
                </a:ext>
              </a:extLst>
            </p:cNvPr>
            <p:cNvSpPr/>
            <p:nvPr/>
          </p:nvSpPr>
          <p:spPr>
            <a:xfrm>
              <a:off x="4616922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42B736FF-F739-5C0D-AF91-081CB2F8BFC8}"/>
                </a:ext>
              </a:extLst>
            </p:cNvPr>
            <p:cNvSpPr/>
            <p:nvPr/>
          </p:nvSpPr>
          <p:spPr>
            <a:xfrm>
              <a:off x="4670154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72BECA62-8B4D-A0F3-6CC1-E6F70F0EE515}"/>
                </a:ext>
              </a:extLst>
            </p:cNvPr>
            <p:cNvSpPr/>
            <p:nvPr/>
          </p:nvSpPr>
          <p:spPr>
            <a:xfrm>
              <a:off x="4563691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99EC1BC1-25D6-74F4-9142-12602824EE06}"/>
                </a:ext>
              </a:extLst>
            </p:cNvPr>
            <p:cNvSpPr/>
            <p:nvPr/>
          </p:nvSpPr>
          <p:spPr>
            <a:xfrm>
              <a:off x="4616922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15341070-928A-397E-C71C-5E020745BD67}"/>
                </a:ext>
              </a:extLst>
            </p:cNvPr>
            <p:cNvSpPr/>
            <p:nvPr/>
          </p:nvSpPr>
          <p:spPr>
            <a:xfrm>
              <a:off x="4670154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5931CF1F-3875-CF5F-0E30-BFBA19441E6B}"/>
                </a:ext>
              </a:extLst>
            </p:cNvPr>
            <p:cNvSpPr/>
            <p:nvPr/>
          </p:nvSpPr>
          <p:spPr>
            <a:xfrm>
              <a:off x="4563691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3979112E-4974-51C9-FDC3-00485DA1FFBF}"/>
                </a:ext>
              </a:extLst>
            </p:cNvPr>
            <p:cNvSpPr/>
            <p:nvPr/>
          </p:nvSpPr>
          <p:spPr>
            <a:xfrm>
              <a:off x="4616922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73CE5CF5-1447-8775-1F85-824BA6966384}"/>
                </a:ext>
              </a:extLst>
            </p:cNvPr>
            <p:cNvSpPr/>
            <p:nvPr/>
          </p:nvSpPr>
          <p:spPr>
            <a:xfrm>
              <a:off x="4670154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3593D6A2-3873-5FF4-8125-B29A04ABE2FB}"/>
                </a:ext>
              </a:extLst>
            </p:cNvPr>
            <p:cNvSpPr/>
            <p:nvPr/>
          </p:nvSpPr>
          <p:spPr>
            <a:xfrm>
              <a:off x="4563691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59498318-BCC9-15D8-C64D-0EDA7B666EB3}"/>
                </a:ext>
              </a:extLst>
            </p:cNvPr>
            <p:cNvSpPr/>
            <p:nvPr/>
          </p:nvSpPr>
          <p:spPr>
            <a:xfrm>
              <a:off x="4616922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5F4CA21D-46DE-68FD-06BC-24DAC98385B4}"/>
                </a:ext>
              </a:extLst>
            </p:cNvPr>
            <p:cNvSpPr/>
            <p:nvPr/>
          </p:nvSpPr>
          <p:spPr>
            <a:xfrm>
              <a:off x="4670154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56CE7C5E-BA63-A265-0815-E098413225F4}"/>
                </a:ext>
              </a:extLst>
            </p:cNvPr>
            <p:cNvSpPr/>
            <p:nvPr/>
          </p:nvSpPr>
          <p:spPr>
            <a:xfrm>
              <a:off x="4563691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3FCB89EB-7560-F621-C890-B960C2180C63}"/>
                </a:ext>
              </a:extLst>
            </p:cNvPr>
            <p:cNvSpPr/>
            <p:nvPr/>
          </p:nvSpPr>
          <p:spPr>
            <a:xfrm>
              <a:off x="4616922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A0E3224-1D6E-5676-2B90-3233714F510E}"/>
                </a:ext>
              </a:extLst>
            </p:cNvPr>
            <p:cNvSpPr/>
            <p:nvPr/>
          </p:nvSpPr>
          <p:spPr>
            <a:xfrm>
              <a:off x="4670154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4FD3D138-5440-4DD3-A4D3-9AF2D9E5E461}"/>
                </a:ext>
              </a:extLst>
            </p:cNvPr>
            <p:cNvSpPr/>
            <p:nvPr/>
          </p:nvSpPr>
          <p:spPr>
            <a:xfrm>
              <a:off x="5179200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070FA678-A14D-4AF0-1BD5-456D71413762}"/>
                </a:ext>
              </a:extLst>
            </p:cNvPr>
            <p:cNvSpPr/>
            <p:nvPr/>
          </p:nvSpPr>
          <p:spPr>
            <a:xfrm>
              <a:off x="5232431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20E9142D-BBE9-02FB-8A92-50B2A75561A8}"/>
                </a:ext>
              </a:extLst>
            </p:cNvPr>
            <p:cNvSpPr/>
            <p:nvPr/>
          </p:nvSpPr>
          <p:spPr>
            <a:xfrm>
              <a:off x="5285662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A3681F68-1A3A-47D4-C984-AB469CD65CB3}"/>
                </a:ext>
              </a:extLst>
            </p:cNvPr>
            <p:cNvSpPr/>
            <p:nvPr/>
          </p:nvSpPr>
          <p:spPr>
            <a:xfrm>
              <a:off x="5179200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08BA0968-300D-9B08-2FF5-7A5FCC736481}"/>
                </a:ext>
              </a:extLst>
            </p:cNvPr>
            <p:cNvSpPr/>
            <p:nvPr/>
          </p:nvSpPr>
          <p:spPr>
            <a:xfrm>
              <a:off x="5232431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23E89CC6-78B9-A4F5-50CC-AEAABC20B4C7}"/>
                </a:ext>
              </a:extLst>
            </p:cNvPr>
            <p:cNvSpPr/>
            <p:nvPr/>
          </p:nvSpPr>
          <p:spPr>
            <a:xfrm>
              <a:off x="5285662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FA610A65-F755-9016-08D1-542FA2597BA6}"/>
                </a:ext>
              </a:extLst>
            </p:cNvPr>
            <p:cNvSpPr/>
            <p:nvPr/>
          </p:nvSpPr>
          <p:spPr>
            <a:xfrm>
              <a:off x="5179200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09B898A-3FC6-9EAE-D313-E0B47C151D06}"/>
                </a:ext>
              </a:extLst>
            </p:cNvPr>
            <p:cNvSpPr/>
            <p:nvPr/>
          </p:nvSpPr>
          <p:spPr>
            <a:xfrm>
              <a:off x="5232431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9893A04A-425E-EABB-AE94-E926D45DA4CB}"/>
                </a:ext>
              </a:extLst>
            </p:cNvPr>
            <p:cNvSpPr/>
            <p:nvPr/>
          </p:nvSpPr>
          <p:spPr>
            <a:xfrm>
              <a:off x="5285662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891A456-D1E3-25C6-1932-942BECA8E2EE}"/>
                </a:ext>
              </a:extLst>
            </p:cNvPr>
            <p:cNvSpPr/>
            <p:nvPr/>
          </p:nvSpPr>
          <p:spPr>
            <a:xfrm>
              <a:off x="5179200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9AAE9604-D695-BE16-4A07-FDDDF02521F6}"/>
                </a:ext>
              </a:extLst>
            </p:cNvPr>
            <p:cNvSpPr/>
            <p:nvPr/>
          </p:nvSpPr>
          <p:spPr>
            <a:xfrm>
              <a:off x="5232431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2648A2C-A921-C1B3-9B8A-EE2437317217}"/>
                </a:ext>
              </a:extLst>
            </p:cNvPr>
            <p:cNvSpPr/>
            <p:nvPr/>
          </p:nvSpPr>
          <p:spPr>
            <a:xfrm>
              <a:off x="5285662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2B000E8C-1D12-6095-004B-21F9EC8D6D6D}"/>
                </a:ext>
              </a:extLst>
            </p:cNvPr>
            <p:cNvSpPr/>
            <p:nvPr/>
          </p:nvSpPr>
          <p:spPr>
            <a:xfrm>
              <a:off x="5179200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3B7591B8-F5D4-1FD4-D8A2-D2F1B6D8D60D}"/>
                </a:ext>
              </a:extLst>
            </p:cNvPr>
            <p:cNvSpPr/>
            <p:nvPr/>
          </p:nvSpPr>
          <p:spPr>
            <a:xfrm>
              <a:off x="5232431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A93B1962-5721-2342-9B83-A537B9D883E4}"/>
                </a:ext>
              </a:extLst>
            </p:cNvPr>
            <p:cNvSpPr/>
            <p:nvPr/>
          </p:nvSpPr>
          <p:spPr>
            <a:xfrm>
              <a:off x="5285662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988987D9-3DA7-B565-C2E5-612B4491856A}"/>
                </a:ext>
              </a:extLst>
            </p:cNvPr>
            <p:cNvSpPr/>
            <p:nvPr/>
          </p:nvSpPr>
          <p:spPr>
            <a:xfrm>
              <a:off x="4871825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085362A3-1042-8959-24E7-D6CFED03E9F2}"/>
                </a:ext>
              </a:extLst>
            </p:cNvPr>
            <p:cNvSpPr/>
            <p:nvPr/>
          </p:nvSpPr>
          <p:spPr>
            <a:xfrm>
              <a:off x="4925056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C9D759A2-29E9-1263-82EC-D61C399FB671}"/>
                </a:ext>
              </a:extLst>
            </p:cNvPr>
            <p:cNvSpPr/>
            <p:nvPr/>
          </p:nvSpPr>
          <p:spPr>
            <a:xfrm>
              <a:off x="4978287" y="5668034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67F8E878-A6CE-65F1-C41F-0418F49C5759}"/>
                </a:ext>
              </a:extLst>
            </p:cNvPr>
            <p:cNvSpPr/>
            <p:nvPr/>
          </p:nvSpPr>
          <p:spPr>
            <a:xfrm>
              <a:off x="4871825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EA09F589-3832-A251-CDC3-7C92727FE91A}"/>
                </a:ext>
              </a:extLst>
            </p:cNvPr>
            <p:cNvSpPr/>
            <p:nvPr/>
          </p:nvSpPr>
          <p:spPr>
            <a:xfrm>
              <a:off x="4925056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D44BED79-A5DA-FF28-3538-6DAC31AEE4CB}"/>
                </a:ext>
              </a:extLst>
            </p:cNvPr>
            <p:cNvSpPr/>
            <p:nvPr/>
          </p:nvSpPr>
          <p:spPr>
            <a:xfrm>
              <a:off x="4978287" y="5814642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2E9798C9-9B17-85C7-6769-0DEC47F7F06B}"/>
                </a:ext>
              </a:extLst>
            </p:cNvPr>
            <p:cNvSpPr/>
            <p:nvPr/>
          </p:nvSpPr>
          <p:spPr>
            <a:xfrm>
              <a:off x="4871825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03C6C506-CA9D-3646-749F-7B553DE05442}"/>
                </a:ext>
              </a:extLst>
            </p:cNvPr>
            <p:cNvSpPr/>
            <p:nvPr/>
          </p:nvSpPr>
          <p:spPr>
            <a:xfrm>
              <a:off x="4925056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9A349E73-6071-CE8D-0B86-C49478671061}"/>
                </a:ext>
              </a:extLst>
            </p:cNvPr>
            <p:cNvSpPr/>
            <p:nvPr/>
          </p:nvSpPr>
          <p:spPr>
            <a:xfrm>
              <a:off x="4978287" y="5521300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0587B33A-9BBC-B585-4879-A39089CBD1AE}"/>
                </a:ext>
              </a:extLst>
            </p:cNvPr>
            <p:cNvSpPr/>
            <p:nvPr/>
          </p:nvSpPr>
          <p:spPr>
            <a:xfrm>
              <a:off x="4871825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0722F89E-9DD8-2277-04F7-6B0624D3DCA9}"/>
                </a:ext>
              </a:extLst>
            </p:cNvPr>
            <p:cNvSpPr/>
            <p:nvPr/>
          </p:nvSpPr>
          <p:spPr>
            <a:xfrm>
              <a:off x="4925056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0460B4AB-BFC7-2D84-FBF6-D4563BA56F4D}"/>
                </a:ext>
              </a:extLst>
            </p:cNvPr>
            <p:cNvSpPr/>
            <p:nvPr/>
          </p:nvSpPr>
          <p:spPr>
            <a:xfrm>
              <a:off x="4978287" y="5961124"/>
              <a:ext cx="24782" cy="76644"/>
            </a:xfrm>
            <a:custGeom>
              <a:avLst/>
              <a:gdLst>
                <a:gd name="connsiteX0" fmla="*/ 12391 w 24782"/>
                <a:gd name="connsiteY0" fmla="*/ 76644 h 76644"/>
                <a:gd name="connsiteX1" fmla="*/ 24782 w 24782"/>
                <a:gd name="connsiteY1" fmla="*/ 64291 h 76644"/>
                <a:gd name="connsiteX2" fmla="*/ 24782 w 24782"/>
                <a:gd name="connsiteY2" fmla="*/ 12354 h 76644"/>
                <a:gd name="connsiteX3" fmla="*/ 12391 w 24782"/>
                <a:gd name="connsiteY3" fmla="*/ 0 h 76644"/>
                <a:gd name="connsiteX4" fmla="*/ 0 w 24782"/>
                <a:gd name="connsiteY4" fmla="*/ 12354 h 76644"/>
                <a:gd name="connsiteX5" fmla="*/ 0 w 24782"/>
                <a:gd name="connsiteY5" fmla="*/ 64291 h 76644"/>
                <a:gd name="connsiteX6" fmla="*/ 12391 w 24782"/>
                <a:gd name="connsiteY6" fmla="*/ 76644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644">
                  <a:moveTo>
                    <a:pt x="12391" y="76644"/>
                  </a:moveTo>
                  <a:cubicBezTo>
                    <a:pt x="19219" y="76644"/>
                    <a:pt x="24782" y="71098"/>
                    <a:pt x="24782" y="64291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291"/>
                  </a:lnTo>
                  <a:cubicBezTo>
                    <a:pt x="0" y="71098"/>
                    <a:pt x="5563" y="76644"/>
                    <a:pt x="12391" y="76644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F15DE1E0-0F60-6D1B-A9A7-A442BBB5485F}"/>
                </a:ext>
              </a:extLst>
            </p:cNvPr>
            <p:cNvSpPr/>
            <p:nvPr/>
          </p:nvSpPr>
          <p:spPr>
            <a:xfrm>
              <a:off x="4871825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4A336157-E3A8-B355-A884-E1B963C865A3}"/>
                </a:ext>
              </a:extLst>
            </p:cNvPr>
            <p:cNvSpPr/>
            <p:nvPr/>
          </p:nvSpPr>
          <p:spPr>
            <a:xfrm>
              <a:off x="4925056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3F440BAC-CBA2-C0EB-C67F-52A023A73700}"/>
                </a:ext>
              </a:extLst>
            </p:cNvPr>
            <p:cNvSpPr/>
            <p:nvPr/>
          </p:nvSpPr>
          <p:spPr>
            <a:xfrm>
              <a:off x="4978287" y="6107857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4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4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4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4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15CF4CF6-6541-B7EE-15C9-0C9E98C11BBB}"/>
                </a:ext>
              </a:extLst>
            </p:cNvPr>
            <p:cNvSpPr/>
            <p:nvPr/>
          </p:nvSpPr>
          <p:spPr>
            <a:xfrm>
              <a:off x="4871825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C528339B-DC47-4C76-CACE-6AE432F62387}"/>
                </a:ext>
              </a:extLst>
            </p:cNvPr>
            <p:cNvSpPr/>
            <p:nvPr/>
          </p:nvSpPr>
          <p:spPr>
            <a:xfrm>
              <a:off x="4925056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4BEDA4BE-54E5-1F6E-8A15-6439B12EE204}"/>
                </a:ext>
              </a:extLst>
            </p:cNvPr>
            <p:cNvSpPr/>
            <p:nvPr/>
          </p:nvSpPr>
          <p:spPr>
            <a:xfrm>
              <a:off x="4978287" y="6254465"/>
              <a:ext cx="24782" cy="76518"/>
            </a:xfrm>
            <a:custGeom>
              <a:avLst/>
              <a:gdLst>
                <a:gd name="connsiteX0" fmla="*/ 12391 w 24782"/>
                <a:gd name="connsiteY0" fmla="*/ 76518 h 76518"/>
                <a:gd name="connsiteX1" fmla="*/ 24782 w 24782"/>
                <a:gd name="connsiteY1" fmla="*/ 64165 h 76518"/>
                <a:gd name="connsiteX2" fmla="*/ 24782 w 24782"/>
                <a:gd name="connsiteY2" fmla="*/ 12354 h 76518"/>
                <a:gd name="connsiteX3" fmla="*/ 12391 w 24782"/>
                <a:gd name="connsiteY3" fmla="*/ 0 h 76518"/>
                <a:gd name="connsiteX4" fmla="*/ 0 w 24782"/>
                <a:gd name="connsiteY4" fmla="*/ 12354 h 76518"/>
                <a:gd name="connsiteX5" fmla="*/ 0 w 24782"/>
                <a:gd name="connsiteY5" fmla="*/ 64165 h 76518"/>
                <a:gd name="connsiteX6" fmla="*/ 12391 w 24782"/>
                <a:gd name="connsiteY6" fmla="*/ 76518 h 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82" h="76518">
                  <a:moveTo>
                    <a:pt x="12391" y="76518"/>
                  </a:moveTo>
                  <a:cubicBezTo>
                    <a:pt x="19219" y="76518"/>
                    <a:pt x="24782" y="70972"/>
                    <a:pt x="24782" y="64165"/>
                  </a:cubicBezTo>
                  <a:lnTo>
                    <a:pt x="24782" y="12354"/>
                  </a:lnTo>
                  <a:cubicBezTo>
                    <a:pt x="24782" y="5547"/>
                    <a:pt x="19219" y="0"/>
                    <a:pt x="12391" y="0"/>
                  </a:cubicBezTo>
                  <a:cubicBezTo>
                    <a:pt x="5563" y="0"/>
                    <a:pt x="0" y="5547"/>
                    <a:pt x="0" y="12354"/>
                  </a:cubicBezTo>
                  <a:lnTo>
                    <a:pt x="0" y="64165"/>
                  </a:lnTo>
                  <a:cubicBezTo>
                    <a:pt x="0" y="70972"/>
                    <a:pt x="5563" y="76518"/>
                    <a:pt x="12391" y="76518"/>
                  </a:cubicBezTo>
                </a:path>
              </a:pathLst>
            </a:custGeom>
            <a:solidFill>
              <a:srgbClr val="00591D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98" name="Titre 397">
            <a:extLst>
              <a:ext uri="{FF2B5EF4-FFF2-40B4-BE49-F238E27FC236}">
                <a16:creationId xmlns:a16="http://schemas.microsoft.com/office/drawing/2014/main" id="{F6342DDE-6B21-A8A1-5B3D-AF423270B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8447" y="1249049"/>
            <a:ext cx="5254290" cy="816757"/>
          </a:xfrm>
        </p:spPr>
        <p:txBody>
          <a:bodyPr anchor="t"/>
          <a:lstStyle>
            <a:lvl1pPr>
              <a:defRPr lang="fr-FR" sz="4800">
                <a:effectLst/>
                <a:latin typeface="Arya Triple" panose="02000503040000020004" pitchFamily="2" charset="0"/>
              </a:defRPr>
            </a:lvl1pPr>
          </a:lstStyle>
          <a:p>
            <a:pPr marL="0" lvl="0"/>
            <a:r>
              <a:rPr lang="fr-FR"/>
              <a:t>Titre de partie</a:t>
            </a:r>
          </a:p>
        </p:txBody>
      </p:sp>
      <p:sp>
        <p:nvSpPr>
          <p:cNvPr id="400" name="Espace réservé du texte 399">
            <a:extLst>
              <a:ext uri="{FF2B5EF4-FFF2-40B4-BE49-F238E27FC236}">
                <a16:creationId xmlns:a16="http://schemas.microsoft.com/office/drawing/2014/main" id="{B46B80F0-9979-F02B-619B-9BD60576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0788" y="1253514"/>
            <a:ext cx="1016000" cy="738188"/>
          </a:xfrm>
        </p:spPr>
        <p:txBody>
          <a:bodyPr anchor="t"/>
          <a:lstStyle>
            <a:lvl1pPr algn="r">
              <a:defRPr lang="fr-FR" sz="4800" b="0" smtClean="0">
                <a:solidFill>
                  <a:schemeClr val="bg1"/>
                </a:solidFill>
                <a:effectLst/>
                <a:latin typeface="Arya Double" panose="02000503040000020004" pitchFamily="2" charset="0"/>
                <a:cs typeface="+mj-cs"/>
              </a:defRPr>
            </a:lvl1pPr>
            <a:lvl2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842908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154113"/>
            <a:ext cx="6686550" cy="489585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A5594687-9A32-4102-EB1F-43FD73395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29" name="Espace réservé du numéro de diapositive 18">
            <a:extLst>
              <a:ext uri="{FF2B5EF4-FFF2-40B4-BE49-F238E27FC236}">
                <a16:creationId xmlns:a16="http://schemas.microsoft.com/office/drawing/2014/main" id="{3141B96C-7709-5FCC-A587-FA7E96046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5F858262-9EEA-D95E-0C35-C89BC2AD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8491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/Images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9662F483-252E-919A-D36E-856EB6B2F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8375" y="1154113"/>
            <a:ext cx="3816029" cy="50812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787AE7D-B5C3-6DFB-5D2D-CB0C3114B8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480" y="1154113"/>
            <a:ext cx="3286969" cy="1539433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9BF3F9F5-D456-CA5C-2D7C-1370FC23FE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4480" y="2832442"/>
            <a:ext cx="3286969" cy="3402957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25">
            <a:extLst>
              <a:ext uri="{FF2B5EF4-FFF2-40B4-BE49-F238E27FC236}">
                <a16:creationId xmlns:a16="http://schemas.microsoft.com/office/drawing/2014/main" id="{BD7D43E2-FD31-1004-6337-C54C87BFCE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11" name="Espace réservé du numéro de diapositive 18">
            <a:extLst>
              <a:ext uri="{FF2B5EF4-FFF2-40B4-BE49-F238E27FC236}">
                <a16:creationId xmlns:a16="http://schemas.microsoft.com/office/drawing/2014/main" id="{3C158A6C-8D1D-B46C-CC73-032BEFE19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B1740E29-FABF-CD96-8ADA-C9B65C5C1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4421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2B8492-3EB3-DF19-55A8-F9D0171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25">
            <a:extLst>
              <a:ext uri="{FF2B5EF4-FFF2-40B4-BE49-F238E27FC236}">
                <a16:creationId xmlns:a16="http://schemas.microsoft.com/office/drawing/2014/main" id="{3EB19AB0-4458-7570-A40E-CD15BF582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3828" y="189999"/>
            <a:ext cx="641350" cy="816757"/>
          </a:xfrm>
        </p:spPr>
        <p:txBody>
          <a:bodyPr anchor="ctr"/>
          <a:lstStyle>
            <a:lvl1pPr algn="ctr">
              <a:defRPr lang="fr-FR" sz="2200" smtClean="0">
                <a:solidFill>
                  <a:schemeClr val="bg1"/>
                </a:solidFill>
                <a:latin typeface="Arya Double" panose="02000503040000020004" pitchFamily="2" charset="0"/>
                <a:ea typeface="+mn-ea"/>
                <a:cs typeface="+mn-cs"/>
              </a:defRPr>
            </a:lvl1pPr>
            <a:lvl2pPr>
              <a:defRPr lang="fr-FR" sz="24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fr-FR" sz="20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fr-FR" sz="180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fr-FR" sz="18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lvl="0" algn="ctr">
              <a:spcBef>
                <a:spcPts val="1000"/>
              </a:spcBef>
            </a:pPr>
            <a:r>
              <a:rPr lang="fr-FR"/>
              <a:t>#</a:t>
            </a:r>
          </a:p>
        </p:txBody>
      </p:sp>
      <p:sp>
        <p:nvSpPr>
          <p:cNvPr id="5" name="Espace réservé du numéro de diapositive 18">
            <a:extLst>
              <a:ext uri="{FF2B5EF4-FFF2-40B4-BE49-F238E27FC236}">
                <a16:creationId xmlns:a16="http://schemas.microsoft.com/office/drawing/2014/main" id="{35E632F9-561C-25EC-A0D2-A247AA10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rgbClr val="175618"/>
                </a:solidFill>
                <a:latin typeface="TT Hoves Pro Medium" panose="020B0003020000020203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" name="Espace réservé du pied de page 19">
            <a:extLst>
              <a:ext uri="{FF2B5EF4-FFF2-40B4-BE49-F238E27FC236}">
                <a16:creationId xmlns:a16="http://schemas.microsoft.com/office/drawing/2014/main" id="{84C56D07-0BF3-DB5A-060E-B22B642E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0601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A4E05-8312-C046-89FE-6B13A79297ED}"/>
              </a:ext>
            </a:extLst>
          </p:cNvPr>
          <p:cNvSpPr/>
          <p:nvPr userDrawn="1"/>
        </p:nvSpPr>
        <p:spPr>
          <a:xfrm>
            <a:off x="0" y="0"/>
            <a:ext cx="37768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itre 3">
            <a:extLst>
              <a:ext uri="{FF2B5EF4-FFF2-40B4-BE49-F238E27FC236}">
                <a16:creationId xmlns:a16="http://schemas.microsoft.com/office/drawing/2014/main" id="{D7AB0787-1527-BA00-1035-D5EF98CA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98582"/>
            <a:ext cx="8087087" cy="816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lvl="0"/>
            <a:r>
              <a:rPr lang="fr-FR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A2E48D-FE1D-510B-A1FF-3A1DF21F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170000"/>
            <a:ext cx="808708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C22FAF0-FD9E-C983-BD97-EECE65765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6356350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50" b="1" smtClean="0">
                <a:solidFill>
                  <a:schemeClr val="tx2"/>
                </a:solidFill>
                <a:latin typeface="TT Hoves Pro Medium" panose="020B0003020000020203" pitchFamily="34" charset="0"/>
                <a:cs typeface="Helvetica" panose="020B0604020202020204" pitchFamily="34" charset="0"/>
              </a:defRPr>
            </a:lvl1pPr>
          </a:lstStyle>
          <a:p>
            <a:pPr algn="ctr"/>
            <a:fld id="{E8AE576E-F8EC-D14B-B3F4-C38045BF18C4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35703C29-641D-64B5-F594-3BBA3C827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1" y="6356350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6" r:id="rId2"/>
    <p:sldLayoutId id="2147483708" r:id="rId3"/>
    <p:sldLayoutId id="2147483709" r:id="rId4"/>
    <p:sldLayoutId id="2147483713" r:id="rId5"/>
    <p:sldLayoutId id="2147483705" r:id="rId6"/>
    <p:sldLayoutId id="2147483685" r:id="rId7"/>
    <p:sldLayoutId id="2147483701" r:id="rId8"/>
    <p:sldLayoutId id="2147483700" r:id="rId9"/>
    <p:sldLayoutId id="2147483704" r:id="rId10"/>
    <p:sldLayoutId id="2147483703" r:id="rId11"/>
    <p:sldLayoutId id="2147483699" r:id="rId12"/>
    <p:sldLayoutId id="2147483710" r:id="rId13"/>
    <p:sldLayoutId id="2147483711" r:id="rId14"/>
    <p:sldLayoutId id="2147483707" r:id="rId15"/>
    <p:sldLayoutId id="2147483714" r:id="rId16"/>
    <p:sldLayoutId id="214748371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0" i="0" kern="1200" smtClean="0">
          <a:solidFill>
            <a:schemeClr val="accent1"/>
          </a:solidFill>
          <a:latin typeface="Arya Triple" panose="02000503040000020004" pitchFamily="2" charset="0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lang="fr-FR" sz="1400" b="1" kern="120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0" indent="0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None/>
        <a:tabLst/>
        <a:defRPr lang="fr-FR" sz="14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8113" indent="-138113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11150" indent="-173038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95300" indent="-173038" algn="just" defTabSz="9144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12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A4E05-8312-C046-89FE-6B13A79297ED}"/>
              </a:ext>
            </a:extLst>
          </p:cNvPr>
          <p:cNvSpPr/>
          <p:nvPr userDrawn="1"/>
        </p:nvSpPr>
        <p:spPr>
          <a:xfrm>
            <a:off x="1" y="0"/>
            <a:ext cx="37768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4" name="Espace réservé du titre 3">
            <a:extLst>
              <a:ext uri="{FF2B5EF4-FFF2-40B4-BE49-F238E27FC236}">
                <a16:creationId xmlns:a16="http://schemas.microsoft.com/office/drawing/2014/main" id="{D7AB0787-1527-BA00-1035-D5EF98CA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8584"/>
            <a:ext cx="8087087" cy="816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lvl="0"/>
            <a:r>
              <a:rPr lang="fr-FR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A2E48D-FE1D-510B-A1FF-3A1DF21F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70000"/>
            <a:ext cx="808708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C22FAF0-FD9E-C983-BD97-EECE65765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1" y="6356352"/>
            <a:ext cx="467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788" b="1" smtClean="0">
                <a:solidFill>
                  <a:schemeClr val="tx2"/>
                </a:solidFill>
                <a:latin typeface="TT Hoves Pro Medium" panose="020B0003020000020203" pitchFamily="34" charset="0"/>
                <a:cs typeface="Helvetica" panose="020B0604020202020204" pitchFamily="34" charset="0"/>
              </a:defRPr>
            </a:lvl1pPr>
          </a:lstStyle>
          <a:p>
            <a:pPr algn="ctr" defTabSz="342900"/>
            <a:fld id="{E8AE576E-F8EC-D14B-B3F4-C38045BF18C4}" type="slidenum">
              <a:rPr lang="fr-FR" smtClean="0">
                <a:solidFill>
                  <a:srgbClr val="185718"/>
                </a:solidFill>
              </a:rPr>
              <a:pPr algn="ctr" defTabSz="342900"/>
              <a:t>‹N°›</a:t>
            </a:fld>
            <a:endParaRPr lang="fr-FR">
              <a:solidFill>
                <a:srgbClr val="185718"/>
              </a:solidFill>
            </a:endParaRP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35703C29-641D-64B5-F594-3BBA3C827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6032" y="6356352"/>
            <a:ext cx="4608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TT Hoves Pro Light" panose="020B0003020000020203" pitchFamily="34" charset="0"/>
              </a:defRPr>
            </a:lvl1pPr>
          </a:lstStyle>
          <a:p>
            <a:pPr defTabSz="342900"/>
            <a:endParaRPr lang="fr-FR">
              <a:solidFill>
                <a:srgbClr val="1857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2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fr-FR" sz="1650" b="0" i="0" kern="1200" smtClean="0">
          <a:solidFill>
            <a:schemeClr val="accent1"/>
          </a:solidFill>
          <a:latin typeface="Arya Triple" panose="02000503040000020004" pitchFamily="2" charset="0"/>
          <a:ea typeface="+mj-ea"/>
          <a:cs typeface="+mj-cs"/>
        </a:defRPr>
      </a:lvl1pPr>
    </p:titleStyle>
    <p:bodyStyle>
      <a:lvl1pPr marL="0" indent="0" algn="just" defTabSz="6858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lang="fr-FR" sz="1050" b="1" kern="120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0" indent="0" algn="just" defTabSz="685800" rtl="0" eaLnBrk="1" latinLnBrk="0" hangingPunct="1">
        <a:lnSpc>
          <a:spcPct val="90000"/>
        </a:lnSpc>
        <a:spcBef>
          <a:spcPts val="0"/>
        </a:spcBef>
        <a:buFont typeface="Wingdings" pitchFamily="2" charset="2"/>
        <a:buNone/>
        <a:tabLst/>
        <a:defRPr lang="fr-FR" sz="105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3585" indent="-103585" algn="just" defTabSz="6858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9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33363" indent="-129779" algn="just" defTabSz="6858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9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71475" indent="-129779" algn="just" defTabSz="685800" rtl="0" eaLnBrk="1" latinLnBrk="0" hangingPunct="1">
        <a:lnSpc>
          <a:spcPct val="90000"/>
        </a:lnSpc>
        <a:spcBef>
          <a:spcPts val="0"/>
        </a:spcBef>
        <a:buFont typeface="Wingdings" pitchFamily="2" charset="2"/>
        <a:buChar char="§"/>
        <a:tabLst/>
        <a:defRPr lang="fr-FR" sz="900" kern="120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ledefrance-nature.fr/je-souhaite-creer-un-espace-vert-ou-renaturer-ma-vill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web.iau-idf.fr/webapps/cartoviz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4A114-6CF5-EB77-D554-04A63C09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7" y="1965424"/>
            <a:ext cx="6451312" cy="1649724"/>
          </a:xfrm>
        </p:spPr>
        <p:txBody>
          <a:bodyPr/>
          <a:lstStyle/>
          <a:p>
            <a:pPr algn="ctr"/>
            <a:r>
              <a:rPr lang="fr-FR" sz="4000" noProof="0" dirty="0">
                <a:latin typeface="Arya Triple"/>
              </a:rPr>
              <a:t>Forum</a:t>
            </a:r>
            <a:br>
              <a:rPr lang="fr-FR" sz="4000" noProof="0" dirty="0">
                <a:latin typeface="Arya Triple"/>
              </a:rPr>
            </a:br>
            <a:r>
              <a:rPr lang="fr-FR" sz="4000" noProof="0" dirty="0">
                <a:latin typeface="Arya Triple"/>
              </a:rPr>
              <a:t>Retour de la Nature en ville</a:t>
            </a:r>
            <a:br>
              <a:rPr lang="fr-FR" sz="6000" noProof="0" dirty="0"/>
            </a:br>
            <a:endParaRPr lang="fr-FR" sz="2000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D7F099-D7BB-68CE-A02F-6EC247BDC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4572" y="4000986"/>
            <a:ext cx="5614220" cy="1339850"/>
          </a:xfrm>
        </p:spPr>
        <p:txBody>
          <a:bodyPr/>
          <a:lstStyle/>
          <a:p>
            <a:r>
              <a:rPr lang="fr-FR" sz="1800" noProof="0" dirty="0">
                <a:latin typeface="Arial Black"/>
              </a:rPr>
              <a:t>03/10/2025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3" y="5726674"/>
            <a:ext cx="2957542" cy="896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442042-4441-F14C-7B91-B5F2A458E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"/>
          <a:stretch>
            <a:fillRect/>
          </a:stretch>
        </p:blipFill>
        <p:spPr bwMode="auto">
          <a:xfrm>
            <a:off x="4303141" y="5546875"/>
            <a:ext cx="1421003" cy="12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4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A517C-B009-EA8F-4C4A-BD9C8CDA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D313276-799E-A216-8432-A52104B5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8" y="1006756"/>
            <a:ext cx="6988303" cy="55361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FB5B31-E5DA-2BC2-D922-0BD3E36C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Carte Retour de la Nature en Ville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3C0DB9-F710-35B2-56AD-C0C1A65D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2ABBF2-0CC1-5E5C-B20A-2EDA115581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9D9AEE7-143C-C4D3-CE21-7E05391BEB17}"/>
              </a:ext>
            </a:extLst>
          </p:cNvPr>
          <p:cNvGrpSpPr/>
          <p:nvPr/>
        </p:nvGrpSpPr>
        <p:grpSpPr>
          <a:xfrm>
            <a:off x="5557710" y="806960"/>
            <a:ext cx="3294096" cy="1295369"/>
            <a:chOff x="5557710" y="806960"/>
            <a:chExt cx="3294096" cy="116358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06D8DC0-CC11-2BA7-CC37-D20C27481588}"/>
                </a:ext>
              </a:extLst>
            </p:cNvPr>
            <p:cNvGrpSpPr/>
            <p:nvPr/>
          </p:nvGrpSpPr>
          <p:grpSpPr>
            <a:xfrm>
              <a:off x="5557710" y="806960"/>
              <a:ext cx="3294096" cy="1111218"/>
              <a:chOff x="5557710" y="806960"/>
              <a:chExt cx="3294096" cy="1111218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2F2958E9-4AC5-D2BA-1421-9C3AA8C7D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57710" y="806960"/>
                <a:ext cx="3294096" cy="1111218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E05B1E5-8AE9-CA76-3A12-ECC5616EE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3645" y="1127927"/>
                <a:ext cx="66684" cy="104790"/>
              </a:xfrm>
              <a:prstGeom prst="rect">
                <a:avLst/>
              </a:prstGeom>
            </p:spPr>
          </p:pic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08AF3B0-A88C-E848-56A0-CECBBB24845F}"/>
                </a:ext>
              </a:extLst>
            </p:cNvPr>
            <p:cNvSpPr txBox="1"/>
            <p:nvPr/>
          </p:nvSpPr>
          <p:spPr>
            <a:xfrm>
              <a:off x="5907024" y="1716629"/>
              <a:ext cx="183685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000" dirty="0">
                  <a:cs typeface="Arial" panose="020B0604020202020204" pitchFamily="34" charset="0"/>
                </a:rPr>
                <a:t>Continuités régionales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49F7B9-49EC-0F27-D13D-A9267DFCD578}"/>
              </a:ext>
            </a:extLst>
          </p:cNvPr>
          <p:cNvCxnSpPr>
            <a:cxnSpLocks/>
          </p:cNvCxnSpPr>
          <p:nvPr/>
        </p:nvCxnSpPr>
        <p:spPr>
          <a:xfrm>
            <a:off x="5557710" y="1965960"/>
            <a:ext cx="349314" cy="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EE18549-36C2-AEEA-DB1E-08EA6800B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932" y="1997922"/>
            <a:ext cx="428685" cy="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C9C60-9F52-4A9F-393E-52B1C8B9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A9758-4B30-54B1-B4A1-EFB9ACBD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déroulé de la matinée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21CEE1-4C82-39B8-136D-3810005509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29D40F-2A3A-B03F-1F34-B91DE7B47C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139472-4544-8A9E-B93F-53BBE4220A6A}"/>
              </a:ext>
            </a:extLst>
          </p:cNvPr>
          <p:cNvSpPr txBox="1"/>
          <p:nvPr/>
        </p:nvSpPr>
        <p:spPr>
          <a:xfrm>
            <a:off x="895190" y="1308207"/>
            <a:ext cx="775623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"/>
              <a:buChar char="•"/>
            </a:pPr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9h30-10h15</a:t>
            </a:r>
            <a:r>
              <a:rPr lang="fr-FR" noProof="0" dirty="0">
                <a:solidFill>
                  <a:srgbClr val="000000"/>
                </a:solidFill>
                <a:latin typeface="Arial"/>
                <a:cs typeface="Arial"/>
              </a:rPr>
              <a:t> 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: plénière introductive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10h30-11h25</a:t>
            </a:r>
            <a:r>
              <a:rPr lang="fr-FR" noProof="0" dirty="0">
                <a:solidFill>
                  <a:srgbClr val="000000"/>
                </a:solidFill>
                <a:latin typeface="Arial"/>
                <a:cs typeface="Arial"/>
              </a:rPr>
              <a:t> 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: 1</a:t>
            </a:r>
            <a:r>
              <a:rPr lang="fr-FR" baseline="30000" noProof="0" dirty="0">
                <a:solidFill>
                  <a:srgbClr val="000000"/>
                </a:solidFill>
                <a:latin typeface="Segoe UI"/>
                <a:cs typeface="Segoe UI"/>
              </a:rPr>
              <a:t>er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 atelier</a:t>
            </a:r>
            <a:r>
              <a:rPr lang="fr-FR" noProof="0" dirty="0">
                <a:solidFill>
                  <a:srgbClr val="000000"/>
                </a:solidFill>
                <a:latin typeface="Arial"/>
                <a:cs typeface="Arial"/>
              </a:rPr>
              <a:t> 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11h35-12h30</a:t>
            </a:r>
            <a:r>
              <a:rPr lang="fr-FR" noProof="0" dirty="0">
                <a:solidFill>
                  <a:srgbClr val="000000"/>
                </a:solidFill>
                <a:latin typeface="Arial"/>
                <a:cs typeface="Arial"/>
              </a:rPr>
              <a:t> 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: 2</a:t>
            </a:r>
            <a:r>
              <a:rPr lang="fr-FR" baseline="30000" noProof="0" dirty="0">
                <a:solidFill>
                  <a:srgbClr val="000000"/>
                </a:solidFill>
                <a:latin typeface="Segoe UI"/>
                <a:cs typeface="Segoe UI"/>
              </a:rPr>
              <a:t>e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 atelier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12h30-13h</a:t>
            </a:r>
            <a:r>
              <a:rPr lang="fr-FR" noProof="0" dirty="0">
                <a:solidFill>
                  <a:srgbClr val="000000"/>
                </a:solidFill>
                <a:latin typeface="Arial"/>
                <a:cs typeface="Arial"/>
              </a:rPr>
              <a:t> </a:t>
            </a:r>
            <a:r>
              <a:rPr lang="fr-FR" noProof="0" dirty="0">
                <a:solidFill>
                  <a:srgbClr val="000000"/>
                </a:solidFill>
                <a:latin typeface="Segoe UI"/>
                <a:cs typeface="Segoe UI"/>
              </a:rPr>
              <a:t>: Rencontres informelles avec les experts et financeurs</a:t>
            </a:r>
          </a:p>
          <a:p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fr-FR" noProof="0" dirty="0">
                <a:solidFill>
                  <a:srgbClr val="000000"/>
                </a:solidFill>
              </a:rPr>
              <a:t>Un buffet en accès libre sera disponible durant toute la durée de l'événement au 4ème étage</a:t>
            </a:r>
            <a:endParaRPr lang="fr-FR" noProof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13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BC1-DA50-0036-302A-A9C6E5A94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2098A-2990-90F2-008B-20CB8206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4E75B4-CCCD-5F92-B110-0D70E16C6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F286BB-3AD2-3EE1-30C1-F58EEBEEF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65555D-8195-8A4F-5C02-2DF0EBB7F3B5}"/>
              </a:ext>
            </a:extLst>
          </p:cNvPr>
          <p:cNvSpPr txBox="1"/>
          <p:nvPr/>
        </p:nvSpPr>
        <p:spPr>
          <a:xfrm>
            <a:off x="1743169" y="2969000"/>
            <a:ext cx="443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d’une « forêt » urbaine à Montesson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EEBED56-D798-73F2-4600-29C604CB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39"/>
          <a:stretch>
            <a:fillRect/>
          </a:stretch>
        </p:blipFill>
        <p:spPr>
          <a:xfrm>
            <a:off x="1759641" y="3681903"/>
            <a:ext cx="2771020" cy="22507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A0ECB0-7399-A08E-65E5-8B88F7E8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40" b="7745"/>
          <a:stretch>
            <a:fillRect/>
          </a:stretch>
        </p:blipFill>
        <p:spPr>
          <a:xfrm>
            <a:off x="4613341" y="3681902"/>
            <a:ext cx="2711575" cy="22507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C5C54B1-79BD-7D2A-81BE-62E93B95C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169" y="1006756"/>
            <a:ext cx="2786529" cy="19377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358EE1-FEF8-8203-BF89-D5F3155E31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b="1871"/>
          <a:stretch>
            <a:fillRect/>
          </a:stretch>
        </p:blipFill>
        <p:spPr>
          <a:xfrm>
            <a:off x="4614304" y="1006756"/>
            <a:ext cx="2786531" cy="193775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57325FF-F7CF-C25A-CA35-3BF53E7777BA}"/>
              </a:ext>
            </a:extLst>
          </p:cNvPr>
          <p:cNvSpPr txBox="1"/>
          <p:nvPr/>
        </p:nvSpPr>
        <p:spPr>
          <a:xfrm>
            <a:off x="1781347" y="6007145"/>
            <a:ext cx="443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Renaturation d’une cour d’école à Bry-sur-Marne</a:t>
            </a:r>
          </a:p>
        </p:txBody>
      </p:sp>
    </p:spTree>
    <p:extLst>
      <p:ext uri="{BB962C8B-B14F-4D97-AF65-F5344CB8AC3E}">
        <p14:creationId xmlns:p14="http://schemas.microsoft.com/office/powerpoint/2010/main" val="350673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569C4-C826-A874-66C1-9A17FC50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C1DBBB-BAE2-61AE-B0CB-4FDEA9D3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9195EF-E6ED-FE34-9105-060C639B9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756925-760C-93F9-8CC9-D186879289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CCE71B-A9C0-9A6A-453B-84FD4ADE5E37}"/>
              </a:ext>
            </a:extLst>
          </p:cNvPr>
          <p:cNvSpPr txBox="1"/>
          <p:nvPr/>
        </p:nvSpPr>
        <p:spPr>
          <a:xfrm>
            <a:off x="1800825" y="3060675"/>
            <a:ext cx="492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 favorable à la biodiversité lors de l’ouverture au public de l’île de Devant à Conflans-Sainte-Honorine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8279267-FC51-8773-6143-95B92F488224}"/>
              </a:ext>
            </a:extLst>
          </p:cNvPr>
          <p:cNvSpPr txBox="1"/>
          <p:nvPr/>
        </p:nvSpPr>
        <p:spPr>
          <a:xfrm>
            <a:off x="1705156" y="6031820"/>
            <a:ext cx="6005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d’un square multifonctionnel sur un espace de parking à Bezons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A96885-FA7E-716A-29C4-ECD23063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308" t="44363" b="6417"/>
          <a:stretch>
            <a:fillRect/>
          </a:stretch>
        </p:blipFill>
        <p:spPr>
          <a:xfrm>
            <a:off x="4958826" y="923563"/>
            <a:ext cx="1636819" cy="2058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209DA6-71F5-F50C-A9BE-57596E7E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389" y="923564"/>
            <a:ext cx="2977578" cy="20583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1EACFE-CB35-131B-6C73-C0B7AEE0E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79" y="3955679"/>
            <a:ext cx="2971849" cy="19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41E48-97F2-C5A3-9B15-E46F4F270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04CBC-581C-328B-6CD6-A2F3ED31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841C00-3030-50CD-43E2-6E9412F48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808EED-27EA-D282-71D7-0B58692699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67DC54-C8F3-3F24-2CBC-65A164827BF4}"/>
              </a:ext>
            </a:extLst>
          </p:cNvPr>
          <p:cNvSpPr txBox="1"/>
          <p:nvPr/>
        </p:nvSpPr>
        <p:spPr>
          <a:xfrm>
            <a:off x="1995845" y="3544729"/>
            <a:ext cx="775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hectares de jardins familiaux à Ris-Orangis accueillant 257 familles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5EB68B-7C01-2D47-18A1-A2C227D3FB63}"/>
              </a:ext>
            </a:extLst>
          </p:cNvPr>
          <p:cNvSpPr txBox="1"/>
          <p:nvPr/>
        </p:nvSpPr>
        <p:spPr>
          <a:xfrm>
            <a:off x="1739813" y="6181896"/>
            <a:ext cx="653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 d’une coulée verte avec 205 jardins familiaux à Sartrouville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85BFDAA-FD1C-FF91-437F-76BDE9B2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93" y="4160283"/>
            <a:ext cx="4835014" cy="1959350"/>
          </a:xfrm>
          <a:prstGeom prst="rect">
            <a:avLst/>
          </a:prstGeom>
        </p:spPr>
      </p:pic>
      <p:pic>
        <p:nvPicPr>
          <p:cNvPr id="6" name="Image 5" descr="Une image contenant plein air, Photographie aérienne, arbre, Vue plongeante&#10;&#10;Le contenu généré par l’IA peut être incorrect.">
            <a:extLst>
              <a:ext uri="{FF2B5EF4-FFF2-40B4-BE49-F238E27FC236}">
                <a16:creationId xmlns:a16="http://schemas.microsoft.com/office/drawing/2014/main" id="{2F8A7561-A7E2-CBB5-076A-47189575B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58" y="973909"/>
            <a:ext cx="2883867" cy="25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D20D-0E1B-3CA2-38EC-54566191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00859-280F-2BB7-4A6C-F3F05664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BCEC33-DDC8-9952-E6CF-6C6CD4623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E3C4C2-3D63-D1B4-2B58-824A99D9AD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7CE7E7-AD49-BB82-AB3D-3BA0DEB98197}"/>
              </a:ext>
            </a:extLst>
          </p:cNvPr>
          <p:cNvSpPr txBox="1"/>
          <p:nvPr/>
        </p:nvSpPr>
        <p:spPr>
          <a:xfrm>
            <a:off x="2841265" y="3121223"/>
            <a:ext cx="4848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Renaturation sur dalle à Noisy-le-Grand…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083A21-01D4-B506-1E91-FA130367E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91" y="3838223"/>
            <a:ext cx="7334417" cy="18838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6ACB8A-2D6C-37FD-1C16-05136E85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46"/>
          <a:stretch>
            <a:fillRect/>
          </a:stretch>
        </p:blipFill>
        <p:spPr>
          <a:xfrm>
            <a:off x="2163445" y="891481"/>
            <a:ext cx="4500328" cy="21900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7972711-DFB7-5D96-9F53-D1BA62F53C9F}"/>
              </a:ext>
            </a:extLst>
          </p:cNvPr>
          <p:cNvSpPr txBox="1"/>
          <p:nvPr/>
        </p:nvSpPr>
        <p:spPr>
          <a:xfrm>
            <a:off x="3603200" y="5812630"/>
            <a:ext cx="4636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et à la Défense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1829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F4612-FC83-E813-0001-AF8791270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134DB-2857-F48A-4096-EC62DC09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10A1AF-34B0-99CC-EB53-10C01ED42C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B7EB82-40C0-383E-0D85-005A34C77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1DB416-6BB6-F8EE-849D-CCA8107BD257}"/>
              </a:ext>
            </a:extLst>
          </p:cNvPr>
          <p:cNvSpPr txBox="1"/>
          <p:nvPr/>
        </p:nvSpPr>
        <p:spPr>
          <a:xfrm>
            <a:off x="1121703" y="3469691"/>
            <a:ext cx="7519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Réouverture de ru pour renforcer la trame bleue à Antony par la Métropole du Grand Paris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F54A0F-F712-F02A-B3F3-F126C8CF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31" y="1135970"/>
            <a:ext cx="5747738" cy="23849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E977D1-AE0B-F90F-D1C6-7ADBD9F2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525" y="4079161"/>
            <a:ext cx="2631247" cy="20511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EBE2C1-FB02-B06E-CBF4-00606D6A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84" y="4093647"/>
            <a:ext cx="3639966" cy="203670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AD607C4-D278-4915-E350-D51E06A135EA}"/>
              </a:ext>
            </a:extLst>
          </p:cNvPr>
          <p:cNvSpPr txBox="1"/>
          <p:nvPr/>
        </p:nvSpPr>
        <p:spPr>
          <a:xfrm>
            <a:off x="829947" y="6228892"/>
            <a:ext cx="818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 d’une continuité multifonctionnelle à Saint-Leu-la-Forêt pour renforcer la trame verte</a:t>
            </a:r>
          </a:p>
        </p:txBody>
      </p:sp>
    </p:spTree>
    <p:extLst>
      <p:ext uri="{BB962C8B-B14F-4D97-AF65-F5344CB8AC3E}">
        <p14:creationId xmlns:p14="http://schemas.microsoft.com/office/powerpoint/2010/main" val="1091994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DA21-5F6D-61B9-49E3-7F87A44B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B7908-DAEE-3A8A-4323-11FBD5FD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Exemples d’intervenants lauréats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A1A86D-E52A-4D98-93D8-7553393E9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653284-B409-06CD-AE7E-AEB55F4A1F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D0EF4D-1734-9C6D-A8FE-C3A6D5AE2A73}"/>
              </a:ext>
            </a:extLst>
          </p:cNvPr>
          <p:cNvSpPr txBox="1"/>
          <p:nvPr/>
        </p:nvSpPr>
        <p:spPr>
          <a:xfrm>
            <a:off x="948545" y="3220877"/>
            <a:ext cx="751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sur la pollution des sols à la suite de la renaturation d’une dalle de parking à Paris en vue de créer une « micro-forêt » comestible, par AgroParisTech Innovation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5782A1-4926-0ACE-7BD3-54F3440A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07" y="1180491"/>
            <a:ext cx="2197716" cy="20010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B62A71-F030-DF40-AA1F-B7864163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86" y="1180492"/>
            <a:ext cx="2598001" cy="2001033"/>
          </a:xfrm>
          <a:prstGeom prst="rect">
            <a:avLst/>
          </a:prstGeom>
        </p:spPr>
      </p:pic>
      <p:pic>
        <p:nvPicPr>
          <p:cNvPr id="5" name="Image 4" descr="Une image contenant plein air, herbe, plante, eau&#10;&#10;Le contenu généré par l’IA peut être incorrect.">
            <a:extLst>
              <a:ext uri="{FF2B5EF4-FFF2-40B4-BE49-F238E27FC236}">
                <a16:creationId xmlns:a16="http://schemas.microsoft.com/office/drawing/2014/main" id="{859D995C-CAF4-367C-5028-4595DE186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/>
          <a:stretch>
            <a:fillRect/>
          </a:stretch>
        </p:blipFill>
        <p:spPr>
          <a:xfrm rot="10800000">
            <a:off x="3969917" y="4066367"/>
            <a:ext cx="3062370" cy="1816918"/>
          </a:xfrm>
          <a:prstGeom prst="rect">
            <a:avLst/>
          </a:prstGeom>
        </p:spPr>
      </p:pic>
      <p:pic>
        <p:nvPicPr>
          <p:cNvPr id="6" name="Image 5" descr="Une image contenant plein air, ciel, arbre, nuage&#10;&#10;Le contenu généré par l’IA peut être incorrect.">
            <a:extLst>
              <a:ext uri="{FF2B5EF4-FFF2-40B4-BE49-F238E27FC236}">
                <a16:creationId xmlns:a16="http://schemas.microsoft.com/office/drawing/2014/main" id="{8BE02E77-6B6A-F069-3A9F-CA54E6117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b="6574"/>
          <a:stretch>
            <a:fillRect/>
          </a:stretch>
        </p:blipFill>
        <p:spPr>
          <a:xfrm>
            <a:off x="2194061" y="4066367"/>
            <a:ext cx="1720355" cy="181691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563DC7A-E4D3-1139-EEC4-AB52FFC5A308}"/>
              </a:ext>
            </a:extLst>
          </p:cNvPr>
          <p:cNvSpPr txBox="1">
            <a:spLocks/>
          </p:cNvSpPr>
          <p:nvPr/>
        </p:nvSpPr>
        <p:spPr>
          <a:xfrm>
            <a:off x="1665153" y="5984596"/>
            <a:ext cx="6714127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0" i="0" kern="1200" smtClean="0">
                <a:solidFill>
                  <a:schemeClr val="accent1"/>
                </a:solidFill>
                <a:latin typeface="Arya Triple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Etude sur la qualité des sols en vue de créer une ferme à Villecresnes</a:t>
            </a:r>
          </a:p>
        </p:txBody>
      </p:sp>
    </p:spTree>
    <p:extLst>
      <p:ext uri="{BB962C8B-B14F-4D97-AF65-F5344CB8AC3E}">
        <p14:creationId xmlns:p14="http://schemas.microsoft.com/office/powerpoint/2010/main" val="170782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9DBBE-756B-A2B3-B2DE-33148B896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A481E-1BF0-23E9-654B-9CBCC244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ya Triple"/>
              </a:rPr>
              <a:t>Répartition des ateliers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4E8AF1-3BBB-B218-BF91-54A6628D9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D09CD6-E983-F46F-6152-CDE01681B3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8CCC1D4-9F29-FBD2-03E6-2676A200A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92107"/>
              </p:ext>
            </p:extLst>
          </p:nvPr>
        </p:nvGraphicFramePr>
        <p:xfrm>
          <a:off x="1389649" y="963871"/>
          <a:ext cx="7427214" cy="2129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03959">
                  <a:extLst>
                    <a:ext uri="{9D8B030D-6E8A-4147-A177-3AD203B41FA5}">
                      <a16:colId xmlns:a16="http://schemas.microsoft.com/office/drawing/2014/main" val="3816686933"/>
                    </a:ext>
                  </a:extLst>
                </a:gridCol>
                <a:gridCol w="523255">
                  <a:extLst>
                    <a:ext uri="{9D8B030D-6E8A-4147-A177-3AD203B41FA5}">
                      <a16:colId xmlns:a16="http://schemas.microsoft.com/office/drawing/2014/main" val="3816320601"/>
                    </a:ext>
                  </a:extLst>
                </a:gridCol>
              </a:tblGrid>
              <a:tr h="26879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noProof="0" dirty="0">
                        <a:effectLst/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Quel retour d'expérience sur les "</a:t>
                      </a:r>
                      <a:r>
                        <a:rPr lang="fr-FR" sz="1200" b="1" i="0" u="none" strike="noStrike" noProof="0" dirty="0">
                          <a:effectLst/>
                          <a:latin typeface="Calibri"/>
                        </a:rPr>
                        <a:t>forêts</a:t>
                      </a: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" en milieu urbain dense ?</a:t>
                      </a:r>
                    </a:p>
                    <a:p>
                      <a:pPr lvl="0" algn="l">
                        <a:buNone/>
                      </a:pPr>
                      <a:endParaRPr lang="fr-FR" sz="120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133311"/>
                  </a:ext>
                </a:extLst>
              </a:tr>
              <a:tr h="45493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Comment mener des projets de renaturation dans des espaces contraints par les </a:t>
                      </a:r>
                      <a:r>
                        <a:rPr lang="fr-FR" sz="1200" b="1" i="0" u="none" strike="noStrike" noProof="0" dirty="0">
                          <a:effectLst/>
                          <a:latin typeface="Calibri"/>
                        </a:rPr>
                        <a:t>réseaux / dalle </a:t>
                      </a: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?</a:t>
                      </a:r>
                    </a:p>
                    <a:p>
                      <a:pPr lvl="0" algn="l">
                        <a:buNone/>
                      </a:pPr>
                      <a:endParaRPr lang="fr-FR" sz="1200" noProof="0" dirty="0"/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noProof="0" dirty="0"/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937439"/>
                  </a:ext>
                </a:extLst>
              </a:tr>
              <a:tr h="45493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Comment favoriser la </a:t>
                      </a:r>
                      <a:r>
                        <a:rPr lang="fr-FR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biodiversité</a:t>
                      </a:r>
                      <a:r>
                        <a:rPr lang="fr-FR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dans les projets de nature en ville (passage à faune, zone sanctuarisée…) ?</a:t>
                      </a:r>
                    </a:p>
                    <a:p>
                      <a:pPr lvl="0" algn="l">
                        <a:buNone/>
                      </a:pPr>
                      <a:endParaRPr lang="fr-FR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896338"/>
                  </a:ext>
                </a:extLst>
              </a:tr>
              <a:tr h="26879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u="none" strike="noStrike" noProof="0" dirty="0"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Comment réaliser des projets de végétalisation dans des </a:t>
                      </a:r>
                      <a:r>
                        <a:rPr lang="fr-FR" sz="1200" b="1" i="0" u="none" strike="noStrike" noProof="0" dirty="0">
                          <a:effectLst/>
                          <a:latin typeface="Calibri"/>
                        </a:rPr>
                        <a:t>cours d'école </a:t>
                      </a:r>
                      <a:r>
                        <a:rPr lang="fr-FR" sz="1200" b="0" i="0" u="none" strike="noStrike" noProof="0" dirty="0">
                          <a:effectLst/>
                          <a:latin typeface="Calibri"/>
                        </a:rPr>
                        <a:t>?</a:t>
                      </a:r>
                    </a:p>
                    <a:p>
                      <a:pPr lvl="0" algn="l">
                        <a:buNone/>
                      </a:pPr>
                      <a:endParaRPr lang="fr-FR" sz="120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51795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7FD5348-27AD-138A-B786-AC6E40C41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599656"/>
              </p:ext>
            </p:extLst>
          </p:nvPr>
        </p:nvGraphicFramePr>
        <p:xfrm>
          <a:off x="1389649" y="3378546"/>
          <a:ext cx="7427214" cy="3348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2247">
                  <a:extLst>
                    <a:ext uri="{9D8B030D-6E8A-4147-A177-3AD203B41FA5}">
                      <a16:colId xmlns:a16="http://schemas.microsoft.com/office/drawing/2014/main" val="446368169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3476037359"/>
                    </a:ext>
                  </a:extLst>
                </a:gridCol>
              </a:tblGrid>
              <a:tr h="15186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résoudre les questions de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pollution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 sols ? </a:t>
                      </a: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90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375172"/>
                  </a:ext>
                </a:extLst>
              </a:tr>
              <a:tr h="24331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mener des projets de renaturation dans des espaces contraints par les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réseaux / dalle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900" noProof="0" dirty="0"/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325439"/>
                  </a:ext>
                </a:extLst>
              </a:tr>
              <a:tr h="24331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mettre en place des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continuités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fonctionnelles ? </a:t>
                      </a: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9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442334"/>
                  </a:ext>
                </a:extLst>
              </a:tr>
              <a:tr h="24331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concilier les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usages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les projets de renaturation? </a:t>
                      </a: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noProof="0" dirty="0"/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981624"/>
                  </a:ext>
                </a:extLst>
              </a:tr>
              <a:tr h="15186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Quelles sont les bonnes pratiques d'aménagement et de gestion des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jardins partagés 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noProof="0" dirty="0"/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546256"/>
                  </a:ext>
                </a:extLst>
              </a:tr>
              <a:tr h="15186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Comment réussir son projet de </a:t>
                      </a:r>
                      <a:r>
                        <a:rPr lang="fr-FR" sz="1200" b="1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plantation</a:t>
                      </a:r>
                      <a:r>
                        <a:rPr lang="fr-FR" sz="12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fr-FR" sz="12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fr-FR" sz="900" b="0" u="none" strike="noStrike" noProof="0" dirty="0">
                        <a:effectLst/>
                      </a:endParaRPr>
                    </a:p>
                  </a:txBody>
                  <a:tcPr marL="9524" marR="9524" marT="9524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497482"/>
                  </a:ext>
                </a:extLst>
              </a:tr>
            </a:tbl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8AF5B7FD-3A52-1A75-A488-33E018CB46B4}"/>
              </a:ext>
            </a:extLst>
          </p:cNvPr>
          <p:cNvSpPr/>
          <p:nvPr/>
        </p:nvSpPr>
        <p:spPr>
          <a:xfrm>
            <a:off x="8385782" y="1106494"/>
            <a:ext cx="302949" cy="2514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93E54-EC98-FB9D-751F-ECEF12645D4D}"/>
              </a:ext>
            </a:extLst>
          </p:cNvPr>
          <p:cNvSpPr/>
          <p:nvPr/>
        </p:nvSpPr>
        <p:spPr>
          <a:xfrm>
            <a:off x="8377526" y="6317067"/>
            <a:ext cx="302949" cy="2514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A3E54F0-C019-2541-9806-F1F172B5575D}"/>
              </a:ext>
            </a:extLst>
          </p:cNvPr>
          <p:cNvSpPr/>
          <p:nvPr/>
        </p:nvSpPr>
        <p:spPr>
          <a:xfrm>
            <a:off x="8385781" y="1637587"/>
            <a:ext cx="302949" cy="2514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7A4F79-E6D5-031D-E394-4CF53759A011}"/>
              </a:ext>
            </a:extLst>
          </p:cNvPr>
          <p:cNvSpPr/>
          <p:nvPr/>
        </p:nvSpPr>
        <p:spPr>
          <a:xfrm>
            <a:off x="8390065" y="5763290"/>
            <a:ext cx="302949" cy="2514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B208711-BF71-2A48-1DE6-87F9E284206E}"/>
              </a:ext>
            </a:extLst>
          </p:cNvPr>
          <p:cNvSpPr/>
          <p:nvPr/>
        </p:nvSpPr>
        <p:spPr>
          <a:xfrm>
            <a:off x="8385782" y="5209514"/>
            <a:ext cx="302949" cy="2514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FBA0F96-0718-E011-EED7-AC68346C8CDB}"/>
              </a:ext>
            </a:extLst>
          </p:cNvPr>
          <p:cNvSpPr/>
          <p:nvPr/>
        </p:nvSpPr>
        <p:spPr>
          <a:xfrm>
            <a:off x="8364986" y="2710109"/>
            <a:ext cx="302949" cy="2514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36D2DA-A548-F7A3-C2FD-3909606485C0}"/>
              </a:ext>
            </a:extLst>
          </p:cNvPr>
          <p:cNvSpPr/>
          <p:nvPr/>
        </p:nvSpPr>
        <p:spPr>
          <a:xfrm>
            <a:off x="8369406" y="2149322"/>
            <a:ext cx="302949" cy="2514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004C74-84F0-56D8-AB69-77CD3B95855F}"/>
              </a:ext>
            </a:extLst>
          </p:cNvPr>
          <p:cNvSpPr txBox="1"/>
          <p:nvPr/>
        </p:nvSpPr>
        <p:spPr>
          <a:xfrm>
            <a:off x="428585" y="1609174"/>
            <a:ext cx="79337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10h30</a:t>
            </a:r>
          </a:p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11h30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9DF503C-96CC-8AAC-F0AF-4EED4A8FA705}"/>
              </a:ext>
            </a:extLst>
          </p:cNvPr>
          <p:cNvSpPr txBox="1"/>
          <p:nvPr/>
        </p:nvSpPr>
        <p:spPr>
          <a:xfrm>
            <a:off x="429335" y="4683706"/>
            <a:ext cx="79337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11h30</a:t>
            </a:r>
          </a:p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fr-FR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12h30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9B6C2CF-E677-C566-888D-824110D3334D}"/>
              </a:ext>
            </a:extLst>
          </p:cNvPr>
          <p:cNvSpPr/>
          <p:nvPr/>
        </p:nvSpPr>
        <p:spPr>
          <a:xfrm>
            <a:off x="8373243" y="4665348"/>
            <a:ext cx="302949" cy="2514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0FA931-B45E-6567-1BA0-7EAD594AA67C}"/>
              </a:ext>
            </a:extLst>
          </p:cNvPr>
          <p:cNvSpPr/>
          <p:nvPr/>
        </p:nvSpPr>
        <p:spPr>
          <a:xfrm>
            <a:off x="8364986" y="3532854"/>
            <a:ext cx="302949" cy="2514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80D78B-D33D-DCF6-C85F-1E823705C879}"/>
              </a:ext>
            </a:extLst>
          </p:cNvPr>
          <p:cNvSpPr/>
          <p:nvPr/>
        </p:nvSpPr>
        <p:spPr>
          <a:xfrm>
            <a:off x="8385780" y="4094510"/>
            <a:ext cx="302949" cy="2514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94092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2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EB108-25F7-81F4-1D28-ECABB583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7" y="2612243"/>
            <a:ext cx="8087087" cy="816757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rya Triple"/>
              </a:rPr>
              <a:t>Introduction par Sophie DESCHIENS, </a:t>
            </a:r>
            <a:br>
              <a:rPr lang="fr-FR" dirty="0">
                <a:solidFill>
                  <a:schemeClr val="accent1"/>
                </a:solidFill>
                <a:latin typeface="Arya Triple"/>
              </a:rPr>
            </a:br>
            <a:r>
              <a:rPr lang="fr-FR" dirty="0">
                <a:solidFill>
                  <a:schemeClr val="accent1"/>
                </a:solidFill>
                <a:latin typeface="Arya Triple"/>
              </a:rPr>
              <a:t>Présidente d’Île-de-France Nature </a:t>
            </a:r>
            <a:br>
              <a:rPr lang="fr-FR" dirty="0">
                <a:solidFill>
                  <a:schemeClr val="accent1"/>
                </a:solidFill>
                <a:latin typeface="Arya Triple"/>
              </a:rPr>
            </a:br>
            <a:r>
              <a:rPr lang="fr-FR" dirty="0">
                <a:solidFill>
                  <a:schemeClr val="accent1"/>
                </a:solidFill>
                <a:latin typeface="Arya Triple"/>
              </a:rPr>
              <a:t>et de l’Agence Régionale de la Biodiversité</a:t>
            </a:r>
            <a:br>
              <a:rPr lang="fr-FR" dirty="0"/>
            </a:b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CDA196-B0EF-BF59-E00B-3753B95E90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036D3C-9331-4BDE-7687-D84C6CA2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77" y="4342458"/>
            <a:ext cx="2105319" cy="762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B49113-9E9D-33B1-6A6F-46D9B06E3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7" y="4373827"/>
            <a:ext cx="2308318" cy="6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29DF2-1A2E-89B9-DD64-F8F39056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rya Triple"/>
              </a:rPr>
              <a:t>Les missions d’Île-de-France nature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D96323-F65B-DA88-B7F3-109301AC384A}"/>
              </a:ext>
            </a:extLst>
          </p:cNvPr>
          <p:cNvSpPr txBox="1"/>
          <p:nvPr/>
        </p:nvSpPr>
        <p:spPr>
          <a:xfrm>
            <a:off x="628649" y="1082955"/>
            <a:ext cx="79468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35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déployant les stratégies environnementales de la Région, Île-de-France Nature : </a:t>
            </a:r>
          </a:p>
          <a:p>
            <a:pPr algn="just"/>
            <a:endParaRPr lang="fr-FR" sz="135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Calibri" panose="020F0502020204030204" pitchFamily="34" charset="0"/>
              <a:buChar char="-"/>
            </a:pPr>
            <a:r>
              <a:rPr lang="fr-FR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 les collectivités,</a:t>
            </a:r>
            <a:r>
              <a:rPr lang="fr-FR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35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travers un appui technique et financier, dans leurs projets de création, d’extension et de requalification d’espaces verts et de nature ;</a:t>
            </a:r>
          </a:p>
          <a:p>
            <a:pPr marL="257175" indent="-257175" algn="just">
              <a:buFont typeface="Calibri" panose="020F0502020204030204" pitchFamily="34" charset="0"/>
              <a:buChar char="-"/>
            </a:pPr>
            <a:endParaRPr lang="fr-FR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Calibri" panose="020F0502020204030204" pitchFamily="34" charset="0"/>
              <a:buChar char="-"/>
            </a:pPr>
            <a:r>
              <a:rPr lang="fr-FR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protège, aménage et ouvre au public </a:t>
            </a:r>
            <a:r>
              <a:rPr lang="fr-FR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espaces naturels, agricoles et forestiers, dans les secteurs les plus sensibles soumis à la pression urbaine et en accord avec les enjeux du territoire ;</a:t>
            </a:r>
          </a:p>
          <a:p>
            <a:pPr marL="257175" indent="-257175" algn="just">
              <a:buFont typeface="Calibri" panose="020F0502020204030204" pitchFamily="34" charset="0"/>
              <a:buChar char="-"/>
            </a:pPr>
            <a:endParaRPr lang="fr-FR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Calibri" panose="020F0502020204030204" pitchFamily="34" charset="0"/>
              <a:buChar char="-"/>
            </a:pPr>
            <a:r>
              <a:rPr lang="fr-FR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 des continuités vertes </a:t>
            </a:r>
            <a:r>
              <a:rPr lang="fr-FR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reliant les centres urbains aux grands espaces naturels régionaux ;</a:t>
            </a:r>
          </a:p>
          <a:p>
            <a:pPr marL="257175" indent="-257175" algn="just">
              <a:buFont typeface="Calibri" panose="020F0502020204030204" pitchFamily="34" charset="0"/>
              <a:buChar char="-"/>
            </a:pPr>
            <a:endParaRPr lang="fr-FR" sz="13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Calibri" panose="020F0502020204030204" pitchFamily="34" charset="0"/>
              <a:buChar char="-"/>
            </a:pPr>
            <a:r>
              <a:rPr lang="fr-FR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soutient l’agriculture francilienne.</a:t>
            </a:r>
          </a:p>
          <a:p>
            <a:pPr algn="just"/>
            <a:r>
              <a:rPr lang="fr-FR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fr-FR" sz="135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but ? Préserver et favoriser la biodiversité, s’adapter au changement climatique et améliorer la qualité de vie des Franciliens.</a:t>
            </a:r>
          </a:p>
          <a:p>
            <a:pPr algn="just"/>
            <a:r>
              <a:rPr lang="fr-FR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fr-FR" sz="1350" b="1" i="1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Île-de-France Nature, Pour une nature partout et pour tous !</a:t>
            </a:r>
            <a:endParaRPr lang="fr-FR" sz="1350" b="1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8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77A1CCCD-81CC-CA28-449E-AA2F17FD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098" y="2908689"/>
            <a:ext cx="5391902" cy="3937259"/>
          </a:xfrm>
          <a:prstGeom prst="rect">
            <a:avLst/>
          </a:prstGeom>
        </p:spPr>
      </p:pic>
      <p:pic>
        <p:nvPicPr>
          <p:cNvPr id="1026" name="Picture 2" descr="Office français de la biodiversité — Wikipédia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90" y="3068201"/>
            <a:ext cx="615301" cy="6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chier:Région Île-de-France (logo).svg — Wikipéd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985" y="2479440"/>
            <a:ext cx="1728930" cy="3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chier:Logo agence de l'eau Seine-Normandie.png — Wikipéd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111" y="3119207"/>
            <a:ext cx="963510" cy="4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rection régionale et interdépartementale de l'environnement, de  l'aménagement et des transports (DRIEAT) - Île-de-France | Aides-territoire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686" y="3106033"/>
            <a:ext cx="831288" cy="6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'Institut Paris Région — Wikipédia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7326" y="2350639"/>
            <a:ext cx="580932" cy="5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676302" y="2129014"/>
            <a:ext cx="3595283" cy="1954037"/>
          </a:xfrm>
          <a:prstGeom prst="ellipse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6" name="Picture 12" descr="Agence régionale de la biodiversité en Île-de-France — Wikipédia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151" y="4947620"/>
            <a:ext cx="2246345" cy="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BCF98515-AD45-A585-E97A-F7C291A57D32}"/>
              </a:ext>
            </a:extLst>
          </p:cNvPr>
          <p:cNvSpPr txBox="1">
            <a:spLocks/>
          </p:cNvSpPr>
          <p:nvPr/>
        </p:nvSpPr>
        <p:spPr>
          <a:xfrm>
            <a:off x="4506927" y="1247597"/>
            <a:ext cx="4581138" cy="39321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685800">
              <a:spcBef>
                <a:spcPts val="750"/>
              </a:spcBef>
              <a:defRPr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Axe 1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: Développement des connaissances au service des enjeux de la biodiversité en Île-de-France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171450" indent="-171450" algn="just" defTabSz="685800">
              <a:spcBef>
                <a:spcPts val="750"/>
              </a:spcBef>
              <a:defRPr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Axe 2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: Appui et soutien pour les politiques franciliennes en faveur de la biodiversité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171450" indent="-171450" algn="just" defTabSz="685800">
              <a:spcBef>
                <a:spcPts val="750"/>
              </a:spcBef>
              <a:defRPr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Axe 3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: Ingénierie, formation et expertise auprès des acteurs franciliens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171450" indent="-171450" algn="just" defTabSz="685800">
              <a:spcBef>
                <a:spcPts val="750"/>
              </a:spcBef>
              <a:defRPr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Axe 4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: Sensibilisation sur les enjeux de la biodiversité auprès des Franciliens et contribution à l’action internationale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6C9CE1FC-2BCC-48F6-86AE-714A536A1702}"/>
              </a:ext>
            </a:extLst>
          </p:cNvPr>
          <p:cNvSpPr/>
          <p:nvPr/>
        </p:nvSpPr>
        <p:spPr>
          <a:xfrm>
            <a:off x="2297001" y="4206451"/>
            <a:ext cx="280954" cy="598189"/>
          </a:xfrm>
          <a:prstGeom prst="downArrow">
            <a:avLst/>
          </a:prstGeom>
          <a:solidFill>
            <a:srgbClr val="7BB926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4" descr="Porto">
            <a:extLst>
              <a:ext uri="{FF2B5EF4-FFF2-40B4-BE49-F238E27FC236}">
                <a16:creationId xmlns:a16="http://schemas.microsoft.com/office/drawing/2014/main" id="{39E3E167-0634-1E0D-3473-9F3856533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77" r="-306" b="-36346"/>
          <a:stretch/>
        </p:blipFill>
        <p:spPr bwMode="auto">
          <a:xfrm>
            <a:off x="4738816" y="1665086"/>
            <a:ext cx="1423923" cy="6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2AAE60-8529-D181-2228-420A8ACDAC33}"/>
              </a:ext>
            </a:extLst>
          </p:cNvPr>
          <p:cNvGrpSpPr/>
          <p:nvPr/>
        </p:nvGrpSpPr>
        <p:grpSpPr>
          <a:xfrm>
            <a:off x="8027508" y="1624543"/>
            <a:ext cx="929873" cy="698236"/>
            <a:chOff x="248175" y="3404214"/>
            <a:chExt cx="4007253" cy="2238663"/>
          </a:xfrm>
        </p:grpSpPr>
        <p:pic>
          <p:nvPicPr>
            <p:cNvPr id="8" name="Picture 4" descr="https://www.arb-idf.fr/fileadmin/_processed_/9/6/csm_natureparif_liste_rouge_chiropteres-_web_pages_cd5600d106.png">
              <a:extLst>
                <a:ext uri="{FF2B5EF4-FFF2-40B4-BE49-F238E27FC236}">
                  <a16:creationId xmlns:a16="http://schemas.microsoft.com/office/drawing/2014/main" id="{25F0E844-97A9-4A4B-3C5A-F078AA786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1273">
              <a:off x="2815428" y="3601677"/>
              <a:ext cx="1440000" cy="204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s://www.arb-idf.fr/fileadmin/_processed_/6/c/csm_ARB-IdF_-_LR_amphibiens_et_reptiles_WEB_877c3282ab.png">
              <a:extLst>
                <a:ext uri="{FF2B5EF4-FFF2-40B4-BE49-F238E27FC236}">
                  <a16:creationId xmlns:a16="http://schemas.microsoft.com/office/drawing/2014/main" id="{A8BD87CC-EF32-6C5F-A347-A8C7E8117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34178">
              <a:off x="248175" y="3570063"/>
              <a:ext cx="1440000" cy="204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www.arb-idf.fr/fileadmin/DataStorage/_processed_/b/e/csm_ARB-idF_-_LR_Orthopteroides_-_WEB_f68b3700be.png">
              <a:extLst>
                <a:ext uri="{FF2B5EF4-FFF2-40B4-BE49-F238E27FC236}">
                  <a16:creationId xmlns:a16="http://schemas.microsoft.com/office/drawing/2014/main" id="{BD06D098-B0B7-103B-B2B4-2917D28CC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275" y="3404214"/>
              <a:ext cx="1440000" cy="204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Une image contenant plein air, habits, ciel, herbe&#10;&#10;Description générée automatiquement">
            <a:extLst>
              <a:ext uri="{FF2B5EF4-FFF2-40B4-BE49-F238E27FC236}">
                <a16:creationId xmlns:a16="http://schemas.microsoft.com/office/drawing/2014/main" id="{8B6F15F2-CA8B-349B-277A-548FBDAD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977" y="1702698"/>
            <a:ext cx="682535" cy="5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Une image contenant texte, invertébré, herbe, insecte&#10;&#10;Description générée automatiquement">
            <a:extLst>
              <a:ext uri="{FF2B5EF4-FFF2-40B4-BE49-F238E27FC236}">
                <a16:creationId xmlns:a16="http://schemas.microsoft.com/office/drawing/2014/main" id="{2D1F05E1-2D31-50A4-F0CA-3B2BD378A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3"/>
          <a:stretch/>
        </p:blipFill>
        <p:spPr bwMode="auto">
          <a:xfrm>
            <a:off x="7095750" y="1707055"/>
            <a:ext cx="682535" cy="5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La séquence « Éviter, Réduire, Compenser » | Espace Mendès France : culture  &amp; médiation scientifiques">
            <a:extLst>
              <a:ext uri="{FF2B5EF4-FFF2-40B4-BE49-F238E27FC236}">
                <a16:creationId xmlns:a16="http://schemas.microsoft.com/office/drawing/2014/main" id="{AD4A725A-09DA-7433-A910-33E96BBE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2279" y="2877511"/>
            <a:ext cx="1150103" cy="4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3CF4CC-6AF5-5BE1-DA56-F3A2D98327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631" y="2893047"/>
            <a:ext cx="865577" cy="495379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2A43EBAA-9B3C-9F16-F064-204DFA55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989" y="2885211"/>
            <a:ext cx="1148686" cy="5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3644EF7E-0E07-E57B-5F33-D1DF0FBEA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3"/>
          <a:stretch/>
        </p:blipFill>
        <p:spPr bwMode="auto">
          <a:xfrm>
            <a:off x="6923455" y="2885211"/>
            <a:ext cx="967445" cy="4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2AE2E4F-3BAA-890B-0D7F-35AD2E8F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816" y="4172686"/>
            <a:ext cx="865578" cy="5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CAF707E7-61FB-5903-77A8-A199F4926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5" r="-736" b="-1028"/>
          <a:stretch/>
        </p:blipFill>
        <p:spPr bwMode="auto">
          <a:xfrm>
            <a:off x="5683989" y="4131736"/>
            <a:ext cx="626035" cy="6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Le projet Life integré ARTISAN">
            <a:extLst>
              <a:ext uri="{FF2B5EF4-FFF2-40B4-BE49-F238E27FC236}">
                <a16:creationId xmlns:a16="http://schemas.microsoft.com/office/drawing/2014/main" id="{2E133D4B-0863-9ACD-F430-E99AA6EF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9618" y="4131735"/>
            <a:ext cx="759612" cy="5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2F1282C-D399-7CBF-27F2-B4C3B5B3C76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840" y="4131113"/>
            <a:ext cx="915511" cy="6103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04A9FA-6860-EC36-48DA-ED4ED454EFD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960" y="4130309"/>
            <a:ext cx="432119" cy="610342"/>
          </a:xfrm>
          <a:prstGeom prst="rect">
            <a:avLst/>
          </a:prstGeom>
        </p:spPr>
      </p:pic>
      <p:pic>
        <p:nvPicPr>
          <p:cNvPr id="27" name="Picture 2" descr="Aire Terrestre Educative (ATE) | Parc national du Mercantour">
            <a:extLst>
              <a:ext uri="{FF2B5EF4-FFF2-40B4-BE49-F238E27FC236}">
                <a16:creationId xmlns:a16="http://schemas.microsoft.com/office/drawing/2014/main" id="{268BFB44-E727-23E6-1FFF-5A198995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774" y="5516209"/>
            <a:ext cx="669813" cy="6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'eau pour tous, tous pour l'eau !&quot; : Plongez dans l'Éducation à l'Eau-riginalité  | DRIEAT Île-de-France">
            <a:extLst>
              <a:ext uri="{FF2B5EF4-FFF2-40B4-BE49-F238E27FC236}">
                <a16:creationId xmlns:a16="http://schemas.microsoft.com/office/drawing/2014/main" id="{CAFA1D59-7D69-33F7-C6EA-33C584D7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062" y="5524912"/>
            <a:ext cx="626864" cy="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ula Bruzzone ">
            <a:extLst>
              <a:ext uri="{FF2B5EF4-FFF2-40B4-BE49-F238E27FC236}">
                <a16:creationId xmlns:a16="http://schemas.microsoft.com/office/drawing/2014/main" id="{0CD136FE-7B17-9697-B10D-D9F3E2E9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521" y="5511865"/>
            <a:ext cx="853214" cy="6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dition 2025 | Fête de la Nature">
            <a:extLst>
              <a:ext uri="{FF2B5EF4-FFF2-40B4-BE49-F238E27FC236}">
                <a16:creationId xmlns:a16="http://schemas.microsoft.com/office/drawing/2014/main" id="{9F198816-F5D5-AA3E-E0E5-73646978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90" y="5513104"/>
            <a:ext cx="1150103" cy="6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B438051-0352-DD1F-9222-10EFC9C10C5B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376" y="5524912"/>
            <a:ext cx="447145" cy="63512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0EF2393-CB67-67F6-5F2E-14A1579B3849}"/>
              </a:ext>
            </a:extLst>
          </p:cNvPr>
          <p:cNvSpPr txBox="1"/>
          <p:nvPr/>
        </p:nvSpPr>
        <p:spPr>
          <a:xfrm rot="16200000">
            <a:off x="2275263" y="3716652"/>
            <a:ext cx="435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 w="22225">
                  <a:solidFill>
                    <a:srgbClr val="63A537"/>
                  </a:solidFill>
                  <a:prstDash val="solid"/>
                </a:ln>
                <a:solidFill>
                  <a:srgbClr val="63A537">
                    <a:lumMod val="40000"/>
                    <a:lumOff val="60000"/>
                  </a:srgbClr>
                </a:solidFill>
                <a:latin typeface="Avenir Next LT Pro Light"/>
              </a:rPr>
              <a:t>MISSIONS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B4097DF-E29C-A452-BDE8-9126D043A9FF}"/>
              </a:ext>
            </a:extLst>
          </p:cNvPr>
          <p:cNvSpPr txBox="1">
            <a:spLocks/>
          </p:cNvSpPr>
          <p:nvPr/>
        </p:nvSpPr>
        <p:spPr>
          <a:xfrm>
            <a:off x="628649" y="398582"/>
            <a:ext cx="8085583" cy="816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50" b="0" i="0" kern="1200">
                <a:solidFill>
                  <a:schemeClr val="accent1"/>
                </a:solidFill>
                <a:latin typeface="Arya Triple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Arya Triple"/>
              </a:rPr>
              <a:t>Les missions de l’Agence Régionale de la Biodiversité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42CD54B3-A50F-3101-D349-9B64C899D07F}"/>
              </a:ext>
            </a:extLst>
          </p:cNvPr>
          <p:cNvSpPr txBox="1">
            <a:spLocks/>
          </p:cNvSpPr>
          <p:nvPr/>
        </p:nvSpPr>
        <p:spPr>
          <a:xfrm>
            <a:off x="923233" y="1544653"/>
            <a:ext cx="3089988" cy="757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fr-FR" sz="2000" b="1" dirty="0">
                <a:ln w="22225">
                  <a:solidFill>
                    <a:srgbClr val="63A537"/>
                  </a:solidFill>
                  <a:prstDash val="solid"/>
                </a:ln>
                <a:solidFill>
                  <a:srgbClr val="63A537">
                    <a:lumMod val="40000"/>
                    <a:lumOff val="60000"/>
                  </a:srgbClr>
                </a:solidFill>
                <a:latin typeface="Avenir Next LT Pro Light"/>
              </a:rPr>
              <a:t>UNE ARB PARTENARIALE</a:t>
            </a:r>
            <a:endParaRPr lang="fr-FR" sz="1800" b="1" dirty="0">
              <a:ln w="22225">
                <a:solidFill>
                  <a:srgbClr val="63A537"/>
                </a:solidFill>
                <a:prstDash val="solid"/>
              </a:ln>
              <a:solidFill>
                <a:srgbClr val="63A537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0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DF2E3-68B6-7FD3-3824-0825CA17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13CAF-005F-7215-AD5B-7AA7924C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4" y="189999"/>
            <a:ext cx="8087087" cy="816757"/>
          </a:xfrm>
        </p:spPr>
        <p:txBody>
          <a:bodyPr/>
          <a:lstStyle/>
          <a:p>
            <a:r>
              <a:rPr lang="fr-FR" noProof="0" dirty="0">
                <a:latin typeface="Arya Triple"/>
              </a:rPr>
              <a:t>Bilan de l’AMI « Retour de la nature en ville »</a:t>
            </a:r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C12BC9-89A5-35CB-07F1-7210CCA1D325}"/>
              </a:ext>
            </a:extLst>
          </p:cNvPr>
          <p:cNvSpPr txBox="1"/>
          <p:nvPr/>
        </p:nvSpPr>
        <p:spPr>
          <a:xfrm>
            <a:off x="388077" y="534369"/>
            <a:ext cx="18473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43EDA14-5DCE-524D-34A2-0529AD27D4B1}"/>
              </a:ext>
            </a:extLst>
          </p:cNvPr>
          <p:cNvSpPr/>
          <p:nvPr/>
        </p:nvSpPr>
        <p:spPr>
          <a:xfrm>
            <a:off x="1074713" y="1048838"/>
            <a:ext cx="2991996" cy="16803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617256088">
                  <a:custGeom>
                    <a:avLst/>
                    <a:gdLst>
                      <a:gd name="connsiteX0" fmla="*/ 0 w 2991996"/>
                      <a:gd name="connsiteY0" fmla="*/ 1171467 h 2342934"/>
                      <a:gd name="connsiteX1" fmla="*/ 1495998 w 2991996"/>
                      <a:gd name="connsiteY1" fmla="*/ 0 h 2342934"/>
                      <a:gd name="connsiteX2" fmla="*/ 2991996 w 2991996"/>
                      <a:gd name="connsiteY2" fmla="*/ 1171467 h 2342934"/>
                      <a:gd name="connsiteX3" fmla="*/ 1495998 w 2991996"/>
                      <a:gd name="connsiteY3" fmla="*/ 2342934 h 2342934"/>
                      <a:gd name="connsiteX4" fmla="*/ 0 w 2991996"/>
                      <a:gd name="connsiteY4" fmla="*/ 1171467 h 2342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91996" h="2342934" fill="none" extrusionOk="0">
                        <a:moveTo>
                          <a:pt x="0" y="1171467"/>
                        </a:moveTo>
                        <a:cubicBezTo>
                          <a:pt x="-145370" y="464927"/>
                          <a:pt x="623191" y="84188"/>
                          <a:pt x="1495998" y="0"/>
                        </a:cubicBezTo>
                        <a:cubicBezTo>
                          <a:pt x="2430596" y="124450"/>
                          <a:pt x="3107311" y="642368"/>
                          <a:pt x="2991996" y="1171467"/>
                        </a:cubicBezTo>
                        <a:cubicBezTo>
                          <a:pt x="2850010" y="1774939"/>
                          <a:pt x="2454052" y="2495186"/>
                          <a:pt x="1495998" y="2342934"/>
                        </a:cubicBezTo>
                        <a:cubicBezTo>
                          <a:pt x="570763" y="2476808"/>
                          <a:pt x="-53525" y="1769354"/>
                          <a:pt x="0" y="1171467"/>
                        </a:cubicBezTo>
                        <a:close/>
                      </a:path>
                      <a:path w="2991996" h="2342934" stroke="0" extrusionOk="0">
                        <a:moveTo>
                          <a:pt x="0" y="1171467"/>
                        </a:moveTo>
                        <a:cubicBezTo>
                          <a:pt x="97539" y="380922"/>
                          <a:pt x="766508" y="151613"/>
                          <a:pt x="1495998" y="0"/>
                        </a:cubicBezTo>
                        <a:cubicBezTo>
                          <a:pt x="2310338" y="-33061"/>
                          <a:pt x="3048265" y="558141"/>
                          <a:pt x="2991996" y="1171467"/>
                        </a:cubicBezTo>
                        <a:cubicBezTo>
                          <a:pt x="2989593" y="1792228"/>
                          <a:pt x="2303102" y="2351543"/>
                          <a:pt x="1495998" y="2342934"/>
                        </a:cubicBezTo>
                        <a:cubicBezTo>
                          <a:pt x="648077" y="2238806"/>
                          <a:pt x="48344" y="1888163"/>
                          <a:pt x="0" y="11714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139 lauréats à l’AMI « Retour de la nature en ville »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5F9CD2-3B9B-249D-9E3F-FAB851B02821}"/>
              </a:ext>
            </a:extLst>
          </p:cNvPr>
          <p:cNvSpPr/>
          <p:nvPr/>
        </p:nvSpPr>
        <p:spPr>
          <a:xfrm>
            <a:off x="4607877" y="2904548"/>
            <a:ext cx="2339524" cy="14489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579111871">
                  <a:custGeom>
                    <a:avLst/>
                    <a:gdLst>
                      <a:gd name="connsiteX0" fmla="*/ 0 w 2568297"/>
                      <a:gd name="connsiteY0" fmla="*/ 1022229 h 2044457"/>
                      <a:gd name="connsiteX1" fmla="*/ 1284149 w 2568297"/>
                      <a:gd name="connsiteY1" fmla="*/ 0 h 2044457"/>
                      <a:gd name="connsiteX2" fmla="*/ 2568298 w 2568297"/>
                      <a:gd name="connsiteY2" fmla="*/ 1022229 h 2044457"/>
                      <a:gd name="connsiteX3" fmla="*/ 1284149 w 2568297"/>
                      <a:gd name="connsiteY3" fmla="*/ 2044458 h 2044457"/>
                      <a:gd name="connsiteX4" fmla="*/ 0 w 2568297"/>
                      <a:gd name="connsiteY4" fmla="*/ 1022229 h 2044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8297" h="2044457" fill="none" extrusionOk="0">
                        <a:moveTo>
                          <a:pt x="0" y="1022229"/>
                        </a:moveTo>
                        <a:cubicBezTo>
                          <a:pt x="50672" y="476081"/>
                          <a:pt x="565029" y="39109"/>
                          <a:pt x="1284149" y="0"/>
                        </a:cubicBezTo>
                        <a:cubicBezTo>
                          <a:pt x="2032253" y="-52597"/>
                          <a:pt x="2642120" y="424024"/>
                          <a:pt x="2568298" y="1022229"/>
                        </a:cubicBezTo>
                        <a:cubicBezTo>
                          <a:pt x="2557711" y="1506655"/>
                          <a:pt x="1913145" y="1959093"/>
                          <a:pt x="1284149" y="2044458"/>
                        </a:cubicBezTo>
                        <a:cubicBezTo>
                          <a:pt x="579777" y="2000001"/>
                          <a:pt x="33329" y="1607665"/>
                          <a:pt x="0" y="1022229"/>
                        </a:cubicBezTo>
                        <a:close/>
                      </a:path>
                      <a:path w="2568297" h="2044457" stroke="0" extrusionOk="0">
                        <a:moveTo>
                          <a:pt x="0" y="1022229"/>
                        </a:moveTo>
                        <a:cubicBezTo>
                          <a:pt x="13097" y="488753"/>
                          <a:pt x="546965" y="-20853"/>
                          <a:pt x="1284149" y="0"/>
                        </a:cubicBezTo>
                        <a:cubicBezTo>
                          <a:pt x="1939680" y="6951"/>
                          <a:pt x="2581185" y="455801"/>
                          <a:pt x="2568298" y="1022229"/>
                        </a:cubicBezTo>
                        <a:cubicBezTo>
                          <a:pt x="2681548" y="1552429"/>
                          <a:pt x="2095710" y="1952697"/>
                          <a:pt x="1284149" y="2044458"/>
                        </a:cubicBezTo>
                        <a:cubicBezTo>
                          <a:pt x="564149" y="2045352"/>
                          <a:pt x="-3387" y="1598671"/>
                          <a:pt x="0" y="102222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 de 50 études déjà réalisées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B0C0FA3-C95B-8B80-F048-158BD1B14CAA}"/>
              </a:ext>
            </a:extLst>
          </p:cNvPr>
          <p:cNvSpPr/>
          <p:nvPr/>
        </p:nvSpPr>
        <p:spPr>
          <a:xfrm>
            <a:off x="719837" y="5060998"/>
            <a:ext cx="7931584" cy="9914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185718"/>
            </a:solidFill>
            <a:prstDash val="sysDot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de l’AMI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réaliser des études permettant de passer à l’action</a:t>
            </a:r>
          </a:p>
          <a:p>
            <a:pPr algn="ctr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Prochaine étape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concrétiser ces projets de renaturation</a:t>
            </a:r>
          </a:p>
        </p:txBody>
      </p:sp>
      <p:sp>
        <p:nvSpPr>
          <p:cNvPr id="14" name="Flèche : virage 13">
            <a:extLst>
              <a:ext uri="{FF2B5EF4-FFF2-40B4-BE49-F238E27FC236}">
                <a16:creationId xmlns:a16="http://schemas.microsoft.com/office/drawing/2014/main" id="{0CB91A3F-F8A2-B21A-9451-6C1645CB4892}"/>
              </a:ext>
            </a:extLst>
          </p:cNvPr>
          <p:cNvSpPr/>
          <p:nvPr/>
        </p:nvSpPr>
        <p:spPr>
          <a:xfrm flipV="1">
            <a:off x="2570711" y="3005132"/>
            <a:ext cx="1739733" cy="816757"/>
          </a:xfrm>
          <a:prstGeom prst="bentArrow">
            <a:avLst>
              <a:gd name="adj1" fmla="val 19402"/>
              <a:gd name="adj2" fmla="val 25000"/>
              <a:gd name="adj3" fmla="val 25000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Graphique 9" descr="Cible avec un remplissage uni">
            <a:extLst>
              <a:ext uri="{FF2B5EF4-FFF2-40B4-BE49-F238E27FC236}">
                <a16:creationId xmlns:a16="http://schemas.microsoft.com/office/drawing/2014/main" id="{5E14681A-5E55-CD54-D4A0-FDD10C404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0745" y="5665430"/>
            <a:ext cx="339493" cy="339493"/>
          </a:xfrm>
          <a:prstGeom prst="rect">
            <a:avLst/>
          </a:prstGeom>
        </p:spPr>
      </p:pic>
      <p:pic>
        <p:nvPicPr>
          <p:cNvPr id="13" name="Graphique 12" descr="Liste de contrôle avec un remplissage uni">
            <a:extLst>
              <a:ext uri="{FF2B5EF4-FFF2-40B4-BE49-F238E27FC236}">
                <a16:creationId xmlns:a16="http://schemas.microsoft.com/office/drawing/2014/main" id="{3FC28FC0-ACDC-E033-A968-B3EBAD765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652" y="5113322"/>
            <a:ext cx="339493" cy="3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B928-4024-0CDA-DBB8-21E012F45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63556-8E0D-792B-242A-D443B4FB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4" y="189999"/>
            <a:ext cx="8087087" cy="816757"/>
          </a:xfrm>
        </p:spPr>
        <p:txBody>
          <a:bodyPr/>
          <a:lstStyle/>
          <a:p>
            <a:r>
              <a:rPr lang="fr-FR" noProof="0" dirty="0">
                <a:latin typeface="Arya Triple"/>
              </a:rPr>
              <a:t>Variété des études lauréates de l’AMI « Retour de la nature en ville »</a:t>
            </a:r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A7C76F-95DD-4295-C456-C3B363875D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9F6892-9F0C-9A5C-4551-5DA1DD22887F}"/>
              </a:ext>
            </a:extLst>
          </p:cNvPr>
          <p:cNvSpPr txBox="1"/>
          <p:nvPr/>
        </p:nvSpPr>
        <p:spPr>
          <a:xfrm>
            <a:off x="388077" y="534369"/>
            <a:ext cx="18473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6B37A87C-46E8-E6D8-F09D-C8DEE3DC0F0D}"/>
              </a:ext>
              <a:ext uri="{147F2762-F138-4A5C-976F-8EAC2B608ADB}">
                <a16:predDERef xmlns:a16="http://schemas.microsoft.com/office/drawing/2014/main" pred="{72F66F06-3F26-9024-03B1-D6CC6DB07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670081"/>
              </p:ext>
            </p:extLst>
          </p:nvPr>
        </p:nvGraphicFramePr>
        <p:xfrm>
          <a:off x="564334" y="1006756"/>
          <a:ext cx="8015332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EB7D81A-38D2-6DF9-73F3-1D570799E385}"/>
              </a:ext>
            </a:extLst>
          </p:cNvPr>
          <p:cNvSpPr txBox="1"/>
          <p:nvPr/>
        </p:nvSpPr>
        <p:spPr>
          <a:xfrm>
            <a:off x="572808" y="5328024"/>
            <a:ext cx="8300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noProof="0" dirty="0"/>
              <a:t>Etudes prospectives</a:t>
            </a:r>
            <a:r>
              <a:rPr lang="fr-FR" sz="1400" dirty="0"/>
              <a:t>, </a:t>
            </a:r>
            <a:r>
              <a:rPr lang="fr-FR" sz="1400" noProof="0" dirty="0"/>
              <a:t>techniques et ou de faisabilité</a:t>
            </a:r>
            <a:r>
              <a:rPr lang="fr-FR" sz="1400" dirty="0"/>
              <a:t>, é</a:t>
            </a:r>
            <a:r>
              <a:rPr lang="fr-FR" sz="1400" noProof="0" dirty="0" err="1"/>
              <a:t>tudes</a:t>
            </a:r>
            <a:r>
              <a:rPr lang="fr-FR" sz="1400" noProof="0" dirty="0"/>
              <a:t> de sol, faune/ flore, de pollution, diagnostic de surchauffe…</a:t>
            </a:r>
          </a:p>
        </p:txBody>
      </p:sp>
    </p:spTree>
    <p:extLst>
      <p:ext uri="{BB962C8B-B14F-4D97-AF65-F5344CB8AC3E}">
        <p14:creationId xmlns:p14="http://schemas.microsoft.com/office/powerpoint/2010/main" val="361875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95A48-75CB-95A1-BBBC-CA6C93C51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D58EAC-3F59-C89B-7DD6-793AE895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4" y="189999"/>
            <a:ext cx="8087087" cy="816757"/>
          </a:xfrm>
        </p:spPr>
        <p:txBody>
          <a:bodyPr/>
          <a:lstStyle/>
          <a:p>
            <a:r>
              <a:rPr lang="fr-FR" noProof="0" dirty="0">
                <a:latin typeface="Arya Triple"/>
              </a:rPr>
              <a:t>Boîte à outils</a:t>
            </a:r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26AF11-253B-2BDD-1A01-812200839EC1}"/>
              </a:ext>
            </a:extLst>
          </p:cNvPr>
          <p:cNvSpPr txBox="1"/>
          <p:nvPr/>
        </p:nvSpPr>
        <p:spPr>
          <a:xfrm>
            <a:off x="388077" y="534369"/>
            <a:ext cx="18473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F60141-11B1-0A69-16D2-4E101CD212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51" t="11961"/>
          <a:stretch>
            <a:fillRect/>
          </a:stretch>
        </p:blipFill>
        <p:spPr>
          <a:xfrm>
            <a:off x="607172" y="1653663"/>
            <a:ext cx="5236626" cy="3947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808B4F-9C54-E94F-307E-DC8B77CF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454" y="1975162"/>
            <a:ext cx="3159374" cy="3229175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417B8BB-3D30-0C91-E0C2-10BF5D1BD869}"/>
              </a:ext>
            </a:extLst>
          </p:cNvPr>
          <p:cNvCxnSpPr/>
          <p:nvPr/>
        </p:nvCxnSpPr>
        <p:spPr>
          <a:xfrm>
            <a:off x="4738108" y="2321191"/>
            <a:ext cx="53035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EB1826A-16C8-EFBD-161A-75CD01C50EF9}"/>
              </a:ext>
            </a:extLst>
          </p:cNvPr>
          <p:cNvSpPr txBox="1"/>
          <p:nvPr/>
        </p:nvSpPr>
        <p:spPr>
          <a:xfrm>
            <a:off x="1075617" y="5851244"/>
            <a:ext cx="7575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FR" dirty="0"/>
              <a:t>Guides techniques, retours d’expérience, dispositifs de subvention, cahiers des charges types…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25B1F3-3A2B-B0B8-F8A4-11884FB516D4}"/>
              </a:ext>
            </a:extLst>
          </p:cNvPr>
          <p:cNvSpPr txBox="1"/>
          <p:nvPr/>
        </p:nvSpPr>
        <p:spPr>
          <a:xfrm>
            <a:off x="388077" y="1033808"/>
            <a:ext cx="9484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https://www.iledefrance-nature.fr/je-souhaite-creer-un-espace-vert-ou-renaturer-ma-ville/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09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8EE9F-2D53-98DA-4F7A-301FE370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534D8-332A-AC7F-6BAB-9FEDD6A8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4" y="189999"/>
            <a:ext cx="8087087" cy="816757"/>
          </a:xfrm>
        </p:spPr>
        <p:txBody>
          <a:bodyPr/>
          <a:lstStyle/>
          <a:p>
            <a:r>
              <a:rPr lang="fr-FR" noProof="0" dirty="0">
                <a:latin typeface="Arya Triple"/>
              </a:rPr>
              <a:t>Financeurs du retour de la nature en ville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41463F-77D9-EA1F-8EA5-0C4FAB2ACA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809" y="1006756"/>
            <a:ext cx="8343320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949FED-735E-4E77-AC8C-BAE14EE499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8E9F7E-8F5A-CA2B-6D00-ADCE9B62ADE9}"/>
              </a:ext>
            </a:extLst>
          </p:cNvPr>
          <p:cNvSpPr txBox="1"/>
          <p:nvPr/>
        </p:nvSpPr>
        <p:spPr>
          <a:xfrm>
            <a:off x="388077" y="534369"/>
            <a:ext cx="18473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fr-FR" sz="1100" noProof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5D9E3F08-7792-2C5D-2ADB-C065D359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200768"/>
              </p:ext>
            </p:extLst>
          </p:nvPr>
        </p:nvGraphicFramePr>
        <p:xfrm>
          <a:off x="709295" y="955394"/>
          <a:ext cx="7978938" cy="5588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74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2767-0C15-A8DD-02C4-DAEEF3CC1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92225-1B0E-D0D3-C1F6-C22D62C5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ya Triple"/>
              </a:rPr>
              <a:t>Ambitions du SDRIF-E</a:t>
            </a:r>
            <a:r>
              <a:rPr lang="fr-FR" noProof="0" dirty="0">
                <a:latin typeface="Arya Triple"/>
              </a:rPr>
              <a:t> 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9626AD-F03E-F932-A151-67FB21802D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20" y="1135970"/>
            <a:ext cx="7886701" cy="489585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r-FR" u="sng" noProof="0" dirty="0">
              <a:solidFill>
                <a:srgbClr val="185718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0" noProof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pPr marL="285750" indent="-285750">
              <a:buChar char="•"/>
            </a:pPr>
            <a:endParaRPr lang="fr-FR" noProof="0" dirty="0"/>
          </a:p>
          <a:p>
            <a:endParaRPr lang="fr-FR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2F3692-3175-EC5E-1573-CC796336F0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174772-1B62-A353-1DE6-81122C62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84" y="1253531"/>
            <a:ext cx="7777832" cy="52780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5EEB023-A779-11B3-8288-CF46722A7180}"/>
              </a:ext>
            </a:extLst>
          </p:cNvPr>
          <p:cNvSpPr txBox="1"/>
          <p:nvPr/>
        </p:nvSpPr>
        <p:spPr>
          <a:xfrm>
            <a:off x="609158" y="826180"/>
            <a:ext cx="6740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https://geoweb.iau-idf.fr/webapps/cartoviz</a:t>
            </a:r>
            <a:r>
              <a:rPr lang="fr-FR" dirty="0"/>
              <a:t> : SDRIF-E Explorer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1607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Ile de France Nature">
  <a:themeElements>
    <a:clrScheme name="Ile de France Nature">
      <a:dk1>
        <a:srgbClr val="000000"/>
      </a:dk1>
      <a:lt1>
        <a:srgbClr val="FFFFFF"/>
      </a:lt1>
      <a:dk2>
        <a:srgbClr val="185718"/>
      </a:dk2>
      <a:lt2>
        <a:srgbClr val="E7E6E6"/>
      </a:lt2>
      <a:accent1>
        <a:srgbClr val="F7A600"/>
      </a:accent1>
      <a:accent2>
        <a:srgbClr val="6DA6AA"/>
      </a:accent2>
      <a:accent3>
        <a:srgbClr val="185718"/>
      </a:accent3>
      <a:accent4>
        <a:srgbClr val="F7A600"/>
      </a:accent4>
      <a:accent5>
        <a:srgbClr val="6DA6AA"/>
      </a:accent5>
      <a:accent6>
        <a:srgbClr val="185718"/>
      </a:accent6>
      <a:hlink>
        <a:srgbClr val="F7A600"/>
      </a:hlink>
      <a:folHlink>
        <a:srgbClr val="6DA6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Ile de France Nature">
  <a:themeElements>
    <a:clrScheme name="Ile de France Nature">
      <a:dk1>
        <a:srgbClr val="000000"/>
      </a:dk1>
      <a:lt1>
        <a:srgbClr val="FFFFFF"/>
      </a:lt1>
      <a:dk2>
        <a:srgbClr val="185718"/>
      </a:dk2>
      <a:lt2>
        <a:srgbClr val="E7E6E6"/>
      </a:lt2>
      <a:accent1>
        <a:srgbClr val="F7A600"/>
      </a:accent1>
      <a:accent2>
        <a:srgbClr val="6DA6AA"/>
      </a:accent2>
      <a:accent3>
        <a:srgbClr val="185718"/>
      </a:accent3>
      <a:accent4>
        <a:srgbClr val="F7A600"/>
      </a:accent4>
      <a:accent5>
        <a:srgbClr val="6DA6AA"/>
      </a:accent5>
      <a:accent6>
        <a:srgbClr val="185718"/>
      </a:accent6>
      <a:hlink>
        <a:srgbClr val="F7A600"/>
      </a:hlink>
      <a:folHlink>
        <a:srgbClr val="6DA6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D7F3313C9C418BB9967F07BE8D0B" ma:contentTypeVersion="3" ma:contentTypeDescription="Crée un document." ma:contentTypeScope="" ma:versionID="0e2d3f5ab35efc5e37a6c53fc63670f6">
  <xsd:schema xmlns:xsd="http://www.w3.org/2001/XMLSchema" xmlns:xs="http://www.w3.org/2001/XMLSchema" xmlns:p="http://schemas.microsoft.com/office/2006/metadata/properties" xmlns:ns2="2c519c75-7e77-4c41-b735-1dd8a9f7cfda" targetNamespace="http://schemas.microsoft.com/office/2006/metadata/properties" ma:root="true" ma:fieldsID="15d7479385464bb5e433aaf0963bd2da" ns2:_="">
    <xsd:import namespace="2c519c75-7e77-4c41-b735-1dd8a9f7cf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19c75-7e77-4c41-b735-1dd8a9f7c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5B4288-E3B1-4978-93ED-93756EF59E5F}">
  <ds:schemaRefs>
    <ds:schemaRef ds:uri="5b0fcf4a-8317-4302-8747-c3d40fb164f3"/>
    <ds:schemaRef ds:uri="8591e8de-ddf0-4ebb-b79c-d06001ddac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F26C6B-67CC-4438-9D5E-FB7C64557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519c75-7e77-4c41-b735-1dd8a9f7cf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C495AD-2B4A-4DE8-83C2-8C13B70AA5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</TotalTime>
  <Words>884</Words>
  <Application>Microsoft Office PowerPoint</Application>
  <PresentationFormat>Affichage à l'écran (4:3)</PresentationFormat>
  <Paragraphs>189</Paragraphs>
  <Slides>19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Template Ile de France Nature</vt:lpstr>
      <vt:lpstr>Template Ile de France Nature</vt:lpstr>
      <vt:lpstr>Forum Retour de la Nature en ville </vt:lpstr>
      <vt:lpstr>Introduction par Sophie DESCHIENS,  Présidente d’Île-de-France Nature  et de l’Agence Régionale de la Biodiversité </vt:lpstr>
      <vt:lpstr>Les missions d’Île-de-France nature</vt:lpstr>
      <vt:lpstr>Présentation PowerPoint</vt:lpstr>
      <vt:lpstr>Bilan de l’AMI « Retour de la nature en ville »</vt:lpstr>
      <vt:lpstr>Variété des études lauréates de l’AMI « Retour de la nature en ville »</vt:lpstr>
      <vt:lpstr>Boîte à outils</vt:lpstr>
      <vt:lpstr>Financeurs du retour de la nature en ville</vt:lpstr>
      <vt:lpstr>Ambitions du SDRIF-E </vt:lpstr>
      <vt:lpstr>Carte Retour de la Nature en Ville </vt:lpstr>
      <vt:lpstr>déroulé de la matinée</vt:lpstr>
      <vt:lpstr>Exemples d’intervenants lauréats </vt:lpstr>
      <vt:lpstr>Exemples d’intervenants lauréats </vt:lpstr>
      <vt:lpstr>Exemples d’intervenants lauréats </vt:lpstr>
      <vt:lpstr>Exemples d’intervenants lauréats </vt:lpstr>
      <vt:lpstr>Exemples d’intervenants lauréats </vt:lpstr>
      <vt:lpstr>Exemples d’intervenants lauréats </vt:lpstr>
      <vt:lpstr>Répartition des ateliers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DANTO Valérie</dc:creator>
  <cp:lastModifiedBy>PLESSIS Alice</cp:lastModifiedBy>
  <cp:revision>34</cp:revision>
  <dcterms:created xsi:type="dcterms:W3CDTF">2023-02-20T13:32:41Z</dcterms:created>
  <dcterms:modified xsi:type="dcterms:W3CDTF">2025-10-10T09:08:20Z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0x010100AA5ED7F3313C9C418BB9967F07BE8D0B</vt:lpwstr>
  </property>
  <property fmtid="{D5CDD505-2E9C-101B-9397-08002B2CF9AE}" pid="3" name="MediaServiceImageTags">
    <vt:lpwstr/>
  </property>
</Properties>
</file>