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8" r:id="rId5"/>
    <p:sldMasterId id="2147483692" r:id="rId6"/>
    <p:sldMasterId id="2147483709" r:id="rId7"/>
  </p:sldMasterIdLst>
  <p:notesMasterIdLst>
    <p:notesMasterId r:id="rId27"/>
  </p:notesMasterIdLst>
  <p:sldIdLst>
    <p:sldId id="265" r:id="rId8"/>
    <p:sldId id="862" r:id="rId9"/>
    <p:sldId id="863" r:id="rId10"/>
    <p:sldId id="1178" r:id="rId11"/>
    <p:sldId id="1218" r:id="rId12"/>
    <p:sldId id="837" r:id="rId13"/>
    <p:sldId id="1230" r:id="rId14"/>
    <p:sldId id="1231" r:id="rId15"/>
    <p:sldId id="1219" r:id="rId16"/>
    <p:sldId id="1151" r:id="rId17"/>
    <p:sldId id="610" r:id="rId18"/>
    <p:sldId id="1223" r:id="rId19"/>
    <p:sldId id="685" r:id="rId20"/>
    <p:sldId id="699" r:id="rId21"/>
    <p:sldId id="1232" r:id="rId22"/>
    <p:sldId id="1234" r:id="rId23"/>
    <p:sldId id="1237" r:id="rId24"/>
    <p:sldId id="1233" r:id="rId25"/>
    <p:sldId id="783" r:id="rId26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C7C027-9F39-5FDF-03E9-129BFA694D95}" name="Marie Berdoulay" initials="MB" userId="S::marie.berdoulay@metropolegrandparis.fr::9bdb6812-fcf1-4dbd-a09d-c21b5ef40343" providerId="AD"/>
  <p188:author id="{8BFDA24D-3FDA-A7B0-20A2-AD3748EF0FA2}" name="Sabrina Charles-Bouhafsi" initials="SC" userId="S::sabrina.charles-bouhafsi@metropolegrandparis.fr::f987e4aa-0c25-479a-8268-773d4aebd5a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ire thierry BEYELER POUJOL" initials="ctBP" lastIdx="1" clrIdx="0">
    <p:extLst>
      <p:ext uri="{19B8F6BF-5375-455C-9EA6-DF929625EA0E}">
        <p15:presenceInfo xmlns:p15="http://schemas.microsoft.com/office/powerpoint/2012/main" userId="8094a276b69b78cf" providerId="Windows Live"/>
      </p:ext>
    </p:extLst>
  </p:cmAuthor>
  <p:cmAuthor id="2" name="Marie Berdoulay" initials="MB" lastIdx="5" clrIdx="1">
    <p:extLst>
      <p:ext uri="{19B8F6BF-5375-455C-9EA6-DF929625EA0E}">
        <p15:presenceInfo xmlns:p15="http://schemas.microsoft.com/office/powerpoint/2012/main" userId="S::marie.berdoulay@metropolegrandparis.fr::9bdb6812-fcf1-4dbd-a09d-c21b5ef403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B25E"/>
    <a:srgbClr val="02529D"/>
    <a:srgbClr val="BAA759"/>
    <a:srgbClr val="72AEAC"/>
    <a:srgbClr val="73AFAD"/>
    <a:srgbClr val="00519E"/>
    <a:srgbClr val="099ACD"/>
    <a:srgbClr val="062C3A"/>
    <a:srgbClr val="9C9E9F"/>
    <a:srgbClr val="942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19A94A-0762-405A-AFFF-80FCDE35F710}" v="38" dt="2025-10-01T12:17:00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22" autoAdjust="0"/>
  </p:normalViewPr>
  <p:slideViewPr>
    <p:cSldViewPr snapToGrid="0">
      <p:cViewPr varScale="1">
        <p:scale>
          <a:sx n="93" d="100"/>
          <a:sy n="93" d="100"/>
        </p:scale>
        <p:origin x="212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717C9-BBAA-413F-9A28-295158519130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69B7-7624-451E-B081-B30AF9FE74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08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766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727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375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195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03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2EC29-6743-C685-9A41-DD648B2D0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A31861-F1E1-22A5-205A-A206046F9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12F34B-F080-1CAF-9430-DBC1BC363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940C57-320F-14C5-DEF4-0A254F587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087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A8058-91A6-6E62-3149-15DF307C5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8C3D40-CCA9-F123-45D5-C372D5465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651B31-9FC9-68D8-B596-91EE9CA57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FA5267-3775-7A03-B6B3-CCB84CD92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967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Expliquer comment s’insère/s’intègre les projets l’un dans l’autre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219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19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33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82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70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730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221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213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753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ighlight>
                  <a:srgbClr val="FFFF00"/>
                </a:highlight>
              </a:rPr>
              <a:t>Ajouter une photo dans le parc canalisé </a:t>
            </a:r>
          </a:p>
          <a:p>
            <a:r>
              <a:rPr lang="fr-FR" dirty="0">
                <a:highlight>
                  <a:srgbClr val="FFFF00"/>
                </a:highlight>
              </a:rPr>
              <a:t>MB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69B7-7624-451E-B081-B30AF9FE742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09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1710994"/>
            <a:ext cx="9144000" cy="5147006"/>
          </a:xfrm>
          <a:prstGeom prst="rect">
            <a:avLst/>
          </a:prstGeom>
          <a:solidFill>
            <a:srgbClr val="00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2" t="11280" r="5162" b="11218"/>
          <a:stretch/>
        </p:blipFill>
        <p:spPr>
          <a:xfrm>
            <a:off x="1966204" y="260648"/>
            <a:ext cx="2556000" cy="1084364"/>
          </a:xfrm>
          <a:prstGeom prst="rect">
            <a:avLst/>
          </a:prstGeom>
        </p:spPr>
      </p:pic>
      <p:sp>
        <p:nvSpPr>
          <p:cNvPr id="21" name="Titre 2"/>
          <p:cNvSpPr>
            <a:spLocks noGrp="1"/>
          </p:cNvSpPr>
          <p:nvPr>
            <p:ph type="title" hasCustomPrompt="1"/>
          </p:nvPr>
        </p:nvSpPr>
        <p:spPr>
          <a:xfrm>
            <a:off x="3001252" y="2613059"/>
            <a:ext cx="5040000" cy="1734697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Page de garde</a:t>
            </a:r>
            <a:br>
              <a:rPr lang="fr-FR"/>
            </a:br>
            <a:r>
              <a:rPr lang="fr-FR"/>
              <a:t>Calibri corps 36 pt</a:t>
            </a:r>
            <a:br>
              <a:rPr lang="fr-FR"/>
            </a:br>
            <a:r>
              <a:rPr lang="fr-FR"/>
              <a:t>sur 1,2 ou 3 lignes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3001252" y="4382619"/>
            <a:ext cx="5040000" cy="307777"/>
          </a:xfrm>
        </p:spPr>
        <p:txBody>
          <a:bodyPr lIns="0" rIns="0"/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sous-titre en </a:t>
            </a:r>
            <a:r>
              <a:rPr lang="fr-FR" err="1"/>
              <a:t>arial</a:t>
            </a:r>
            <a:r>
              <a:rPr lang="fr-FR"/>
              <a:t> capital corps 14 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001252" y="1638066"/>
            <a:ext cx="6142747" cy="112197"/>
          </a:xfrm>
          <a:prstGeom prst="rect">
            <a:avLst/>
          </a:prstGeom>
          <a:solidFill>
            <a:srgbClr val="DA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76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3059832" y="-10510"/>
            <a:ext cx="366987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F00492-4782-861D-9AF5-5892B75DF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3583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1" y="1"/>
            <a:ext cx="3059832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95567E8-B532-7E95-2F58-EF811B0AB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0187" y="2889516"/>
            <a:ext cx="2068115" cy="1200329"/>
          </a:xfrm>
        </p:spPr>
        <p:txBody>
          <a:bodyPr>
            <a:spAutoFit/>
          </a:bodyPr>
          <a:lstStyle>
            <a:lvl1pPr algn="l">
              <a:spcAft>
                <a:spcPts val="450"/>
              </a:spcAft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/>
              <a:t>T</a:t>
            </a:r>
            <a:r>
              <a:rPr lang="es-419" noProof="0" err="1"/>
              <a:t>itre</a:t>
            </a:r>
            <a:r>
              <a:rPr lang="es-419" noProof="0"/>
              <a:t> de la </a:t>
            </a:r>
            <a:br>
              <a:rPr lang="es-419" noProof="0"/>
            </a:br>
            <a:r>
              <a:rPr lang="es-419" noProof="0" err="1"/>
              <a:t>présentation</a:t>
            </a:r>
            <a:endParaRPr lang="fr-F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3059832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>
            <a:extLst>
              <a:ext uri="{FF2B5EF4-FFF2-40B4-BE49-F238E27FC236}">
                <a16:creationId xmlns:a16="http://schemas.microsoft.com/office/drawing/2014/main" id="{16C9D9E2-88DE-B88A-F32A-2615916DF483}"/>
              </a:ext>
            </a:extLst>
          </p:cNvPr>
          <p:cNvGrpSpPr/>
          <p:nvPr userDrawn="1"/>
        </p:nvGrpSpPr>
        <p:grpSpPr>
          <a:xfrm>
            <a:off x="305526" y="1092771"/>
            <a:ext cx="717729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E87A372B-7FD3-6C46-C2AF-7A9568EF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6C0AC37-8A5C-8C53-A6BA-55A154ECF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00EEEA59-37B1-383C-D233-B14C54C3C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8E7407E-7CBE-112C-56C8-25B6B3AEA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22823B64-DB07-399F-B53D-C183FB7B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pic>
        <p:nvPicPr>
          <p:cNvPr id="4" name="Image 36">
            <a:extLst>
              <a:ext uri="{FF2B5EF4-FFF2-40B4-BE49-F238E27FC236}">
                <a16:creationId xmlns:a16="http://schemas.microsoft.com/office/drawing/2014/main" id="{E68687B9-B37B-6320-F702-00777F8323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400" y="5709499"/>
            <a:ext cx="1154289" cy="8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1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ágina de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3059832" y="-10510"/>
            <a:ext cx="366987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F00492-4782-861D-9AF5-5892B75DF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3583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1" y="1"/>
            <a:ext cx="3059832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95567E8-B532-7E95-2F58-EF811B0AB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0187" y="2889517"/>
            <a:ext cx="2092160" cy="1264449"/>
          </a:xfrm>
        </p:spPr>
        <p:txBody>
          <a:bodyPr>
            <a:spAutoFit/>
          </a:bodyPr>
          <a:lstStyle>
            <a:lvl1pPr algn="l">
              <a:spcAft>
                <a:spcPts val="450"/>
              </a:spcAft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T</a:t>
            </a:r>
            <a:r>
              <a:rPr lang="es-419" noProof="0"/>
              <a:t>í</a:t>
            </a:r>
            <a:r>
              <a:rPr lang="fr-FR" err="1"/>
              <a:t>tulo</a:t>
            </a:r>
            <a:r>
              <a:rPr lang="fr-FR"/>
              <a:t> </a:t>
            </a:r>
            <a:r>
              <a:rPr lang="es-419" noProof="0"/>
              <a:t>de la 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/>
              <a:t>presentación</a:t>
            </a:r>
            <a:endParaRPr lang="fr-F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3059832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>
            <a:extLst>
              <a:ext uri="{FF2B5EF4-FFF2-40B4-BE49-F238E27FC236}">
                <a16:creationId xmlns:a16="http://schemas.microsoft.com/office/drawing/2014/main" id="{16C9D9E2-88DE-B88A-F32A-2615916DF483}"/>
              </a:ext>
            </a:extLst>
          </p:cNvPr>
          <p:cNvGrpSpPr/>
          <p:nvPr userDrawn="1"/>
        </p:nvGrpSpPr>
        <p:grpSpPr>
          <a:xfrm>
            <a:off x="305526" y="1092771"/>
            <a:ext cx="717729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E87A372B-7FD3-6C46-C2AF-7A9568EF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6C0AC37-8A5C-8C53-A6BA-55A154ECF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00EEEA59-37B1-383C-D233-B14C54C3C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8E7407E-7CBE-112C-56C8-25B6B3AEA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22823B64-DB07-399F-B53D-C183FB7B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pic>
        <p:nvPicPr>
          <p:cNvPr id="7" name="Image 19">
            <a:extLst>
              <a:ext uri="{FF2B5EF4-FFF2-40B4-BE49-F238E27FC236}">
                <a16:creationId xmlns:a16="http://schemas.microsoft.com/office/drawing/2014/main" id="{2209F8EE-EC81-033A-A929-69C42FAD6D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817" y="5706051"/>
            <a:ext cx="1027694" cy="9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1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/Chapitre/Capítulo"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6330BE-9D67-B6AB-B54A-E71C7026F3AA}"/>
              </a:ext>
            </a:extLst>
          </p:cNvPr>
          <p:cNvSpPr/>
          <p:nvPr userDrawn="1"/>
        </p:nvSpPr>
        <p:spPr>
          <a:xfrm>
            <a:off x="3909647" y="0"/>
            <a:ext cx="5234354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2CFA58-CF35-3005-09C0-4A539F4AB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3058" y="2461270"/>
            <a:ext cx="3788589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1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T</a:t>
            </a:r>
            <a:r>
              <a:rPr lang="es-419" noProof="0" err="1"/>
              <a:t>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</a:t>
            </a:r>
            <a:r>
              <a:rPr lang="fr-FR"/>
              <a:t>T</a:t>
            </a:r>
            <a:r>
              <a:rPr lang="es-419" noProof="0"/>
              <a:t>í</a:t>
            </a:r>
            <a:r>
              <a:rPr lang="fr-FR" err="1"/>
              <a:t>tulo</a:t>
            </a:r>
            <a:endParaRPr lang="fr-FR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14D01D-4430-5EC9-8BD3-A7696E421DDD}"/>
              </a:ext>
            </a:extLst>
          </p:cNvPr>
          <p:cNvCxnSpPr>
            <a:cxnSpLocks/>
          </p:cNvCxnSpPr>
          <p:nvPr userDrawn="1"/>
        </p:nvCxnSpPr>
        <p:spPr>
          <a:xfrm>
            <a:off x="4572000" y="0"/>
            <a:ext cx="0" cy="46596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>
            <a:extLst>
              <a:ext uri="{FF2B5EF4-FFF2-40B4-BE49-F238E27FC236}">
                <a16:creationId xmlns:a16="http://schemas.microsoft.com/office/drawing/2014/main" id="{37E1A4CB-200A-E4AB-761F-9230FBFA8EC6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EE0927E1-9883-C51D-A683-6C11C7500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83B85B73-D70D-2BDD-BA8B-41CF05546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E7193B11-BCA9-59D5-5AFA-8A1C30329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40B083F1-2069-1E3C-5885-DF2E3E184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5A7DE9C0-0C80-5CFD-CEE2-560E00FBB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064DEA-7EB5-711E-748D-8C888D6347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9804" y="1939788"/>
            <a:ext cx="472256" cy="47286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N°</a:t>
            </a:r>
            <a:endParaRPr lang="fr-FR"/>
          </a:p>
        </p:txBody>
      </p:sp>
      <p:pic>
        <p:nvPicPr>
          <p:cNvPr id="4" name="Picture 3" descr="A green ov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A7FAEE-D576-5D90-C992-44D17A86C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62904" y="4429240"/>
            <a:ext cx="614388" cy="4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/Titre+texte/Título+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34BEF32-11E8-89E3-6993-E52EFF989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25" name="Espace réservé du titre 1">
            <a:extLst>
              <a:ext uri="{FF2B5EF4-FFF2-40B4-BE49-F238E27FC236}">
                <a16:creationId xmlns:a16="http://schemas.microsoft.com/office/drawing/2014/main" id="{6EC9350B-AF88-562B-EBF5-094F7B3B2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90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7F28A7-E03D-A4C3-2AAD-1AA373070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2" y="1279408"/>
            <a:ext cx="8124829" cy="49304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Header/En tête/</a:t>
            </a:r>
            <a:r>
              <a:rPr lang="en-US"/>
              <a:t>Cabecera</a:t>
            </a:r>
          </a:p>
          <a:p>
            <a:pPr lvl="1"/>
            <a:r>
              <a:rPr lang="en-US"/>
              <a:t>Level 2/</a:t>
            </a:r>
            <a:r>
              <a:rPr lang="en-US" err="1"/>
              <a:t>Niveau</a:t>
            </a:r>
            <a:r>
              <a:rPr lang="en-US"/>
              <a:t> 2/Nivel 2</a:t>
            </a:r>
          </a:p>
          <a:p>
            <a:pPr lvl="2"/>
            <a:r>
              <a:rPr lang="en-US"/>
              <a:t>Level 3/</a:t>
            </a:r>
            <a:r>
              <a:rPr lang="en-US" err="1"/>
              <a:t>Niveau</a:t>
            </a:r>
            <a:r>
              <a:rPr lang="en-US"/>
              <a:t> 3/Nivel 3</a:t>
            </a:r>
          </a:p>
          <a:p>
            <a:pPr lvl="3"/>
            <a:r>
              <a:rPr lang="en-US"/>
              <a:t>Level 4/</a:t>
            </a:r>
            <a:r>
              <a:rPr lang="en-US" err="1"/>
              <a:t>Niveau</a:t>
            </a:r>
            <a:r>
              <a:rPr lang="en-US"/>
              <a:t> 4/Nivel 4</a:t>
            </a:r>
          </a:p>
          <a:p>
            <a:pPr lvl="4"/>
            <a:r>
              <a:rPr lang="en-US"/>
              <a:t>Level 5/</a:t>
            </a:r>
            <a:r>
              <a:rPr lang="en-US" err="1"/>
              <a:t>Niveau</a:t>
            </a:r>
            <a:r>
              <a:rPr lang="en-US"/>
              <a:t> 5/Nivel 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F154A-1EC6-ED12-21D1-1EF26B413029}"/>
              </a:ext>
            </a:extLst>
          </p:cNvPr>
          <p:cNvSpPr txBox="1"/>
          <p:nvPr userDrawn="1"/>
        </p:nvSpPr>
        <p:spPr bwMode="auto">
          <a:xfrm>
            <a:off x="6786246" y="6533971"/>
            <a:ext cx="174600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50">
                <a:solidFill>
                  <a:schemeClr val="accent4"/>
                </a:solidFill>
              </a:rPr>
              <a:t>COPIL 1 – 28 mai 2024</a:t>
            </a:r>
          </a:p>
        </p:txBody>
      </p:sp>
    </p:spTree>
    <p:extLst>
      <p:ext uri="{BB962C8B-B14F-4D97-AF65-F5344CB8AC3E}">
        <p14:creationId xmlns:p14="http://schemas.microsoft.com/office/powerpoint/2010/main" val="27468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3048000" y="0"/>
            <a:ext cx="6115660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1" y="0"/>
            <a:ext cx="3047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2405832" y="1804107"/>
            <a:ext cx="239679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Contents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3784473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4466095" y="1746958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3811" y="1693332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3" name="ZoneTexte 15">
            <a:extLst>
              <a:ext uri="{FF2B5EF4-FFF2-40B4-BE49-F238E27FC236}">
                <a16:creationId xmlns:a16="http://schemas.microsoft.com/office/drawing/2014/main" id="{7AFA6E7F-55ED-B41F-FE48-F4A7EE993E33}"/>
              </a:ext>
            </a:extLst>
          </p:cNvPr>
          <p:cNvSpPr txBox="1"/>
          <p:nvPr userDrawn="1"/>
        </p:nvSpPr>
        <p:spPr>
          <a:xfrm>
            <a:off x="4478366" y="2469915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7EF4E7F4-BCDC-A28D-3C28-E7F9074AAB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96083" y="2416289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C7CAD10E-22EA-9AAB-CCD9-9E03019E55DC}"/>
              </a:ext>
            </a:extLst>
          </p:cNvPr>
          <p:cNvSpPr txBox="1"/>
          <p:nvPr userDrawn="1"/>
        </p:nvSpPr>
        <p:spPr>
          <a:xfrm>
            <a:off x="4478366" y="3185396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0C336CFF-B474-5389-E71D-4FB46E99D8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6083" y="3131770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4269F540-9D70-30B7-01F3-AF5E8E23A1F9}"/>
              </a:ext>
            </a:extLst>
          </p:cNvPr>
          <p:cNvSpPr txBox="1"/>
          <p:nvPr userDrawn="1"/>
        </p:nvSpPr>
        <p:spPr>
          <a:xfrm>
            <a:off x="4466095" y="3900877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827F0998-E6F4-3D65-9653-66217BE6E7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3811" y="384725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C197C4DC-C81E-27EF-49C8-0B73D236B826}"/>
              </a:ext>
            </a:extLst>
          </p:cNvPr>
          <p:cNvSpPr txBox="1"/>
          <p:nvPr userDrawn="1"/>
        </p:nvSpPr>
        <p:spPr>
          <a:xfrm>
            <a:off x="4478366" y="4616358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68BD331-771B-EB64-B95A-22DBF7CD4C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6083" y="4562732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49695428-B1B5-83AF-5CA9-F703DF7F6C6A}"/>
              </a:ext>
            </a:extLst>
          </p:cNvPr>
          <p:cNvSpPr txBox="1"/>
          <p:nvPr userDrawn="1"/>
        </p:nvSpPr>
        <p:spPr>
          <a:xfrm>
            <a:off x="4480420" y="5355873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C2F28C99-3F91-B108-45BF-345338F1D9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98136" y="5302247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23" name="ZoneTexte 15">
            <a:extLst>
              <a:ext uri="{FF2B5EF4-FFF2-40B4-BE49-F238E27FC236}">
                <a16:creationId xmlns:a16="http://schemas.microsoft.com/office/drawing/2014/main" id="{C474F03D-233A-D21E-EB45-C4AB88909A80}"/>
              </a:ext>
            </a:extLst>
          </p:cNvPr>
          <p:cNvSpPr txBox="1"/>
          <p:nvPr userDrawn="1"/>
        </p:nvSpPr>
        <p:spPr>
          <a:xfrm>
            <a:off x="4480420" y="6091093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CFFCFC09-5417-1A95-94DD-4ED1A774C2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8136" y="6037467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52" name="Text Placeholder 55">
            <a:extLst>
              <a:ext uri="{FF2B5EF4-FFF2-40B4-BE49-F238E27FC236}">
                <a16:creationId xmlns:a16="http://schemas.microsoft.com/office/drawing/2014/main" id="{854D30B6-B351-DFA3-CDF8-F128C06F3C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21924" y="1698605"/>
            <a:ext cx="4270556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Subtitle</a:t>
            </a:r>
          </a:p>
        </p:txBody>
      </p:sp>
      <p:sp>
        <p:nvSpPr>
          <p:cNvPr id="53" name="Text Placeholder 55">
            <a:extLst>
              <a:ext uri="{FF2B5EF4-FFF2-40B4-BE49-F238E27FC236}">
                <a16:creationId xmlns:a16="http://schemas.microsoft.com/office/drawing/2014/main" id="{E90FDD86-91E1-424A-C88A-683AD9917B8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25747" y="2421031"/>
            <a:ext cx="4262907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Subtitle</a:t>
            </a:r>
          </a:p>
        </p:txBody>
      </p:sp>
      <p:sp>
        <p:nvSpPr>
          <p:cNvPr id="54" name="Text Placeholder 55">
            <a:extLst>
              <a:ext uri="{FF2B5EF4-FFF2-40B4-BE49-F238E27FC236}">
                <a16:creationId xmlns:a16="http://schemas.microsoft.com/office/drawing/2014/main" id="{C7B2833F-35E1-FF28-CD3E-9C4F8A103D4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28247" y="3139564"/>
            <a:ext cx="4270555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Subtitle</a:t>
            </a:r>
          </a:p>
        </p:txBody>
      </p:sp>
      <p:sp>
        <p:nvSpPr>
          <p:cNvPr id="55" name="Text Placeholder 55">
            <a:extLst>
              <a:ext uri="{FF2B5EF4-FFF2-40B4-BE49-F238E27FC236}">
                <a16:creationId xmlns:a16="http://schemas.microsoft.com/office/drawing/2014/main" id="{03F8E6A7-30DD-7244-8B67-F8C78E1D86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22506" y="3858097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Subtitle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13AC0114-1DB5-6F1D-410C-FA05AA44DEF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21925" y="4579196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Subtitle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71A24258-22D8-2765-3F3B-01ED0CA33B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1924" y="5301622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Subtitle</a:t>
            </a:r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ABB4E397-32D0-9CDB-37FC-58930528404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21924" y="6024167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 err="1"/>
              <a:t>Subitle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  <p15:guide id="2" pos="3885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37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3048000" y="1558"/>
            <a:ext cx="6115660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1" y="0"/>
            <a:ext cx="3047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000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2405832" y="1804107"/>
            <a:ext cx="239679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Sommaire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3784473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3" name="ZoneTexte 15">
            <a:extLst>
              <a:ext uri="{FF2B5EF4-FFF2-40B4-BE49-F238E27FC236}">
                <a16:creationId xmlns:a16="http://schemas.microsoft.com/office/drawing/2014/main" id="{CA1C7B8A-5650-9425-ED0A-A53752BF85A6}"/>
              </a:ext>
            </a:extLst>
          </p:cNvPr>
          <p:cNvSpPr txBox="1"/>
          <p:nvPr userDrawn="1"/>
        </p:nvSpPr>
        <p:spPr>
          <a:xfrm>
            <a:off x="4466095" y="1746958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516E5D0B-F3E3-118A-B70E-75201F885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3811" y="1693332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1FACE322-5880-F32C-15E7-B9FFB373FB7C}"/>
              </a:ext>
            </a:extLst>
          </p:cNvPr>
          <p:cNvSpPr txBox="1"/>
          <p:nvPr userDrawn="1"/>
        </p:nvSpPr>
        <p:spPr>
          <a:xfrm>
            <a:off x="4478366" y="2469915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F58F7581-831A-D376-9F24-4212369AF5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96083" y="2416289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D4C8CA76-36F2-F316-FB54-6DACF62467B7}"/>
              </a:ext>
            </a:extLst>
          </p:cNvPr>
          <p:cNvSpPr txBox="1"/>
          <p:nvPr userDrawn="1"/>
        </p:nvSpPr>
        <p:spPr>
          <a:xfrm>
            <a:off x="4478366" y="3185396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9C02A032-4A4C-1629-864D-F1C6F63827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6083" y="3131770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7687D16E-A377-8B93-8D50-2E3159AD56AB}"/>
              </a:ext>
            </a:extLst>
          </p:cNvPr>
          <p:cNvSpPr txBox="1"/>
          <p:nvPr userDrawn="1"/>
        </p:nvSpPr>
        <p:spPr>
          <a:xfrm>
            <a:off x="4466095" y="3900877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1D8932E0-C3D0-A106-65EA-B9E556AB48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3811" y="384725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FF963DBD-22A4-3079-A16A-852EAEA1DAE9}"/>
              </a:ext>
            </a:extLst>
          </p:cNvPr>
          <p:cNvSpPr txBox="1"/>
          <p:nvPr userDrawn="1"/>
        </p:nvSpPr>
        <p:spPr>
          <a:xfrm>
            <a:off x="4478366" y="4616358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19D725C6-E74F-CDBF-E5EF-96098F0D61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6083" y="4562732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23" name="ZoneTexte 15">
            <a:extLst>
              <a:ext uri="{FF2B5EF4-FFF2-40B4-BE49-F238E27FC236}">
                <a16:creationId xmlns:a16="http://schemas.microsoft.com/office/drawing/2014/main" id="{4DA4EFDA-C738-77CA-04F5-769F84E4F419}"/>
              </a:ext>
            </a:extLst>
          </p:cNvPr>
          <p:cNvSpPr txBox="1"/>
          <p:nvPr userDrawn="1"/>
        </p:nvSpPr>
        <p:spPr>
          <a:xfrm>
            <a:off x="4480420" y="5355873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74A52341-93D0-BA78-B865-3051CFC9B8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98136" y="5302247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52" name="ZoneTexte 15">
            <a:extLst>
              <a:ext uri="{FF2B5EF4-FFF2-40B4-BE49-F238E27FC236}">
                <a16:creationId xmlns:a16="http://schemas.microsoft.com/office/drawing/2014/main" id="{7B7FD79D-E773-11FA-C91F-9662E5096F0F}"/>
              </a:ext>
            </a:extLst>
          </p:cNvPr>
          <p:cNvSpPr txBox="1"/>
          <p:nvPr userDrawn="1"/>
        </p:nvSpPr>
        <p:spPr>
          <a:xfrm>
            <a:off x="4480420" y="6091093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3" name="Espace réservé du texte 24">
            <a:extLst>
              <a:ext uri="{FF2B5EF4-FFF2-40B4-BE49-F238E27FC236}">
                <a16:creationId xmlns:a16="http://schemas.microsoft.com/office/drawing/2014/main" id="{9E01B079-9C54-A1A2-9C98-EA4A220CBFE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8136" y="6037467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49418AED-E1DB-DBA0-0FC8-F443D3BA00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21924" y="1698605"/>
            <a:ext cx="4270556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Titre</a:t>
            </a:r>
          </a:p>
          <a:p>
            <a:pPr lvl="0"/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12A76D8E-F5AE-087B-51FB-865E2BA6E8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25747" y="2421031"/>
            <a:ext cx="4262907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Titre</a:t>
            </a:r>
          </a:p>
          <a:p>
            <a:pPr lvl="0"/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6E9316F4-DE3E-5184-46F3-D7FA163C2EA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28247" y="3139564"/>
            <a:ext cx="4270555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Titre</a:t>
            </a:r>
          </a:p>
          <a:p>
            <a:pPr lvl="0"/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60" name="Text Placeholder 55">
            <a:extLst>
              <a:ext uri="{FF2B5EF4-FFF2-40B4-BE49-F238E27FC236}">
                <a16:creationId xmlns:a16="http://schemas.microsoft.com/office/drawing/2014/main" id="{9CDC2128-3BE3-BDDD-64A8-41B0D4FD6F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22506" y="3858097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Titre</a:t>
            </a:r>
          </a:p>
          <a:p>
            <a:pPr lvl="0"/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61" name="Text Placeholder 55">
            <a:extLst>
              <a:ext uri="{FF2B5EF4-FFF2-40B4-BE49-F238E27FC236}">
                <a16:creationId xmlns:a16="http://schemas.microsoft.com/office/drawing/2014/main" id="{7A088399-5BA5-7257-1CE1-794D8C73E2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21925" y="4579196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Titre</a:t>
            </a:r>
          </a:p>
          <a:p>
            <a:pPr lvl="0"/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62" name="Text Placeholder 55">
            <a:extLst>
              <a:ext uri="{FF2B5EF4-FFF2-40B4-BE49-F238E27FC236}">
                <a16:creationId xmlns:a16="http://schemas.microsoft.com/office/drawing/2014/main" id="{4C3D43E2-AA57-DBE8-96E3-319FD44496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1924" y="5301622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Titre</a:t>
            </a:r>
          </a:p>
          <a:p>
            <a:pPr lvl="0"/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63" name="Text Placeholder 55">
            <a:extLst>
              <a:ext uri="{FF2B5EF4-FFF2-40B4-BE49-F238E27FC236}">
                <a16:creationId xmlns:a16="http://schemas.microsoft.com/office/drawing/2014/main" id="{8C817EE7-B083-FE4C-2042-9C38925697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21924" y="6024167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/>
              <a:t>Titre</a:t>
            </a:r>
          </a:p>
          <a:p>
            <a:pPr lvl="0"/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3048000" y="1558"/>
            <a:ext cx="6115660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1" y="0"/>
            <a:ext cx="3047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000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2405832" y="1804107"/>
            <a:ext cx="239679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Contentido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3784473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3" name="ZoneTexte 15">
            <a:extLst>
              <a:ext uri="{FF2B5EF4-FFF2-40B4-BE49-F238E27FC236}">
                <a16:creationId xmlns:a16="http://schemas.microsoft.com/office/drawing/2014/main" id="{DD563E42-E4FE-9A10-E41F-E98DD33F8BDC}"/>
              </a:ext>
            </a:extLst>
          </p:cNvPr>
          <p:cNvSpPr txBox="1"/>
          <p:nvPr userDrawn="1"/>
        </p:nvSpPr>
        <p:spPr>
          <a:xfrm>
            <a:off x="4466095" y="1746958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A57273CF-E2EF-EE0A-5458-D112DDF9A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3811" y="1693332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2EBBBD03-C542-6D30-BB71-D7393F12ECF9}"/>
              </a:ext>
            </a:extLst>
          </p:cNvPr>
          <p:cNvSpPr txBox="1"/>
          <p:nvPr userDrawn="1"/>
        </p:nvSpPr>
        <p:spPr>
          <a:xfrm>
            <a:off x="4478366" y="2469915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C2F1A48-58B2-26A5-7E90-BA4D6E3A73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96083" y="2416289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4FCC0D04-BE7E-492E-8722-AF8C38BD2203}"/>
              </a:ext>
            </a:extLst>
          </p:cNvPr>
          <p:cNvSpPr txBox="1"/>
          <p:nvPr userDrawn="1"/>
        </p:nvSpPr>
        <p:spPr>
          <a:xfrm>
            <a:off x="4478366" y="3185396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96A6F138-2D8D-0A0B-288C-B4AC181BC8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6083" y="3131770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EC8D517A-E494-D22D-4F2C-88474B123A37}"/>
              </a:ext>
            </a:extLst>
          </p:cNvPr>
          <p:cNvSpPr txBox="1"/>
          <p:nvPr userDrawn="1"/>
        </p:nvSpPr>
        <p:spPr>
          <a:xfrm>
            <a:off x="4466095" y="3900877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95B17D3A-150B-9B72-8803-2ED89448A6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3811" y="384725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EF192870-4DF5-12E2-5402-74C12B316FED}"/>
              </a:ext>
            </a:extLst>
          </p:cNvPr>
          <p:cNvSpPr txBox="1"/>
          <p:nvPr userDrawn="1"/>
        </p:nvSpPr>
        <p:spPr>
          <a:xfrm>
            <a:off x="4478366" y="4616358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22DE9B4A-2277-04DD-2722-0B4AD9ADBD0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6083" y="4562732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23" name="ZoneTexte 15">
            <a:extLst>
              <a:ext uri="{FF2B5EF4-FFF2-40B4-BE49-F238E27FC236}">
                <a16:creationId xmlns:a16="http://schemas.microsoft.com/office/drawing/2014/main" id="{0E35406C-1B0A-1BC7-FF5B-3B160337FE42}"/>
              </a:ext>
            </a:extLst>
          </p:cNvPr>
          <p:cNvSpPr txBox="1"/>
          <p:nvPr userDrawn="1"/>
        </p:nvSpPr>
        <p:spPr>
          <a:xfrm>
            <a:off x="4480420" y="5355873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8125240E-DB97-22D6-D417-5B14C66B71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98136" y="5302247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52" name="ZoneTexte 15">
            <a:extLst>
              <a:ext uri="{FF2B5EF4-FFF2-40B4-BE49-F238E27FC236}">
                <a16:creationId xmlns:a16="http://schemas.microsoft.com/office/drawing/2014/main" id="{9CB1B09F-8537-D300-6964-F1884968631D}"/>
              </a:ext>
            </a:extLst>
          </p:cNvPr>
          <p:cNvSpPr txBox="1"/>
          <p:nvPr userDrawn="1"/>
        </p:nvSpPr>
        <p:spPr>
          <a:xfrm>
            <a:off x="4480420" y="6091093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3" name="Espace réservé du texte 24">
            <a:extLst>
              <a:ext uri="{FF2B5EF4-FFF2-40B4-BE49-F238E27FC236}">
                <a16:creationId xmlns:a16="http://schemas.microsoft.com/office/drawing/2014/main" id="{CDF27390-6E59-C579-9A1D-743ED41B20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8136" y="6037467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55" name="Text Placeholder 55">
            <a:extLst>
              <a:ext uri="{FF2B5EF4-FFF2-40B4-BE49-F238E27FC236}">
                <a16:creationId xmlns:a16="http://schemas.microsoft.com/office/drawing/2014/main" id="{89B6A240-CA61-852C-3D54-C4DFEBCAC39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21924" y="1698605"/>
            <a:ext cx="4270556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lvl="0"/>
            <a:r>
              <a:rPr lang="en-US" err="1"/>
              <a:t>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Subtítulo</a:t>
            </a:r>
            <a:endParaRPr lang="en-US"/>
          </a:p>
          <a:p>
            <a:pPr lvl="0"/>
            <a:endParaRPr lang="en-US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AFCD307F-FB2A-D689-6027-9E2C9DD4C07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25747" y="2421031"/>
            <a:ext cx="4262907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Subtítulo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28778514-6337-F0A1-D121-7E7365EEF33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28247" y="3139564"/>
            <a:ext cx="4270555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Subtítulo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487A2E0F-8BFC-1B3B-9771-389BCFA05DB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22506" y="3858097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Subtítulo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255D7C0B-ADCF-80F8-A5A7-501826924DF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21925" y="4579196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Subtítulo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60" name="Text Placeholder 55">
            <a:extLst>
              <a:ext uri="{FF2B5EF4-FFF2-40B4-BE49-F238E27FC236}">
                <a16:creationId xmlns:a16="http://schemas.microsoft.com/office/drawing/2014/main" id="{ACD8987A-64E8-057B-0233-6806C7301AB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21924" y="5301622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Subtítulo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61" name="Text Placeholder 55">
            <a:extLst>
              <a:ext uri="{FF2B5EF4-FFF2-40B4-BE49-F238E27FC236}">
                <a16:creationId xmlns:a16="http://schemas.microsoft.com/office/drawing/2014/main" id="{7A3BE7F9-0CC1-F0C4-B37B-F1FFC0EBAA8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21924" y="6024167"/>
            <a:ext cx="4269389" cy="689879"/>
          </a:xfrm>
        </p:spPr>
        <p:txBody>
          <a:bodyPr/>
          <a:lstStyle>
            <a:lvl1pPr>
              <a:spcAft>
                <a:spcPts val="0"/>
              </a:spcAft>
              <a:defRPr b="1" i="0">
                <a:latin typeface="+mn-lt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n-US" err="1"/>
              <a:t>Subtítulo</a:t>
            </a:r>
            <a:endParaRPr lang="en-US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eft image/Text+image gauche/Texto+imagen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14B844-7ECD-952B-3B10-8A65F470A792}"/>
              </a:ext>
            </a:extLst>
          </p:cNvPr>
          <p:cNvSpPr>
            <a:spLocks/>
          </p:cNvSpPr>
          <p:nvPr userDrawn="1"/>
        </p:nvSpPr>
        <p:spPr>
          <a:xfrm>
            <a:off x="2740912" y="1"/>
            <a:ext cx="6428875" cy="689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1820" y="635678"/>
            <a:ext cx="5666228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93" y="1558"/>
            <a:ext cx="2740819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332001"/>
            <a:ext cx="1679369" cy="46166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  <a:lvl2pPr>
              <a:defRPr sz="1500"/>
            </a:lvl2pPr>
            <a:lvl3pPr>
              <a:defRPr sz="1350"/>
            </a:lvl3pPr>
            <a:lvl4pPr marL="257175" indent="-257175">
              <a:defRPr sz="1350"/>
            </a:lvl4pPr>
            <a:lvl5pPr marL="466725" indent="-190500">
              <a:defRPr sz="1200"/>
            </a:lvl5pPr>
          </a:lstStyle>
          <a:p>
            <a:pPr lvl="0"/>
            <a:r>
              <a:rPr lang="fr-FR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688335"/>
            <a:ext cx="1367201" cy="136191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  <a:p>
            <a:pPr lvl="0"/>
            <a:r>
              <a:rPr lang="fr-FR"/>
              <a:t>Votre texte ici</a:t>
            </a:r>
          </a:p>
          <a:p>
            <a:pPr lvl="0"/>
            <a:r>
              <a:rPr lang="fr-FR"/>
              <a:t>Su texto </a:t>
            </a:r>
            <a:r>
              <a:rPr lang="fr-FR" err="1"/>
              <a:t>aqui</a:t>
            </a:r>
            <a:endParaRPr lang="fr-FR"/>
          </a:p>
        </p:txBody>
      </p:sp>
      <p:sp>
        <p:nvSpPr>
          <p:cNvPr id="1024" name="Freeform: Shape 4">
            <a:extLst>
              <a:ext uri="{FF2B5EF4-FFF2-40B4-BE49-F238E27FC236}">
                <a16:creationId xmlns:a16="http://schemas.microsoft.com/office/drawing/2014/main" id="{C34250D4-064A-9810-5E15-0944AAB0AFE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21039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1025" name="Freeform: Shape 5">
            <a:extLst>
              <a:ext uri="{FF2B5EF4-FFF2-40B4-BE49-F238E27FC236}">
                <a16:creationId xmlns:a16="http://schemas.microsoft.com/office/drawing/2014/main" id="{69BEB38B-7DDB-21EF-C1D7-D66EECF2C9C3}"/>
              </a:ext>
            </a:extLst>
          </p:cNvPr>
          <p:cNvSpPr/>
          <p:nvPr userDrawn="1"/>
        </p:nvSpPr>
        <p:spPr>
          <a:xfrm flipH="1">
            <a:off x="8618048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1027" name="TextBox 14">
            <a:extLst>
              <a:ext uri="{FF2B5EF4-FFF2-40B4-BE49-F238E27FC236}">
                <a16:creationId xmlns:a16="http://schemas.microsoft.com/office/drawing/2014/main" id="{96AE8DEA-DEDB-1B95-4562-180D29458AD8}"/>
              </a:ext>
            </a:extLst>
          </p:cNvPr>
          <p:cNvSpPr txBox="1"/>
          <p:nvPr userDrawn="1"/>
        </p:nvSpPr>
        <p:spPr>
          <a:xfrm>
            <a:off x="8831612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11" name="Image 10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0CE74DE2-F29D-359D-C2F6-1A912A012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91FBA4-86C6-C278-E889-A58D94F7CB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7554" y="1278395"/>
            <a:ext cx="5562878" cy="50321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Header/En-tête/</a:t>
            </a:r>
            <a:r>
              <a:rPr lang="en-US"/>
              <a:t>Cabecera</a:t>
            </a:r>
          </a:p>
          <a:p>
            <a:pPr lvl="1"/>
            <a:r>
              <a:rPr lang="en-US"/>
              <a:t>Level 2/</a:t>
            </a:r>
            <a:r>
              <a:rPr lang="en-US" err="1"/>
              <a:t>Niveau</a:t>
            </a:r>
            <a:r>
              <a:rPr lang="en-US"/>
              <a:t> 2/Nivel 2</a:t>
            </a:r>
          </a:p>
          <a:p>
            <a:pPr lvl="2"/>
            <a:r>
              <a:rPr lang="en-US"/>
              <a:t>Level 3/</a:t>
            </a:r>
            <a:r>
              <a:rPr lang="en-US" err="1"/>
              <a:t>Niveau</a:t>
            </a:r>
            <a:r>
              <a:rPr lang="en-US"/>
              <a:t> 3/Nivel 3</a:t>
            </a:r>
          </a:p>
          <a:p>
            <a:pPr lvl="3"/>
            <a:r>
              <a:rPr lang="en-US"/>
              <a:t>Level 4/</a:t>
            </a:r>
            <a:r>
              <a:rPr lang="en-US" err="1"/>
              <a:t>Niveau</a:t>
            </a:r>
            <a:r>
              <a:rPr lang="en-US"/>
              <a:t> 4/Nivel 4</a:t>
            </a:r>
          </a:p>
          <a:p>
            <a:pPr lvl="4"/>
            <a:r>
              <a:rPr lang="en-US"/>
              <a:t>Level 5/</a:t>
            </a:r>
            <a:r>
              <a:rPr lang="en-US" err="1"/>
              <a:t>Niveau</a:t>
            </a:r>
            <a:r>
              <a:rPr lang="en-US"/>
              <a:t> 5/Nivel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1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7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right image/Texte+ image droite/Texto+imagen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A2750-C6DC-1FC9-615B-F6550A037367}"/>
              </a:ext>
            </a:extLst>
          </p:cNvPr>
          <p:cNvSpPr/>
          <p:nvPr userDrawn="1"/>
        </p:nvSpPr>
        <p:spPr>
          <a:xfrm>
            <a:off x="-1" y="0"/>
            <a:ext cx="64056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627384"/>
            <a:ext cx="5640977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6403181" y="1558"/>
            <a:ext cx="2740819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1987" y="1291847"/>
            <a:ext cx="1679369" cy="46166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  <a:lvl2pPr>
              <a:defRPr sz="1500"/>
            </a:lvl2pPr>
            <a:lvl3pPr>
              <a:defRPr sz="1350"/>
            </a:lvl3pPr>
            <a:lvl4pPr marL="257175" indent="-257175">
              <a:defRPr sz="1350"/>
            </a:lvl4pPr>
            <a:lvl5pPr marL="466725" indent="-190500">
              <a:defRPr sz="1200"/>
            </a:lvl5pPr>
          </a:lstStyle>
          <a:p>
            <a:pPr lvl="0"/>
            <a:r>
              <a:rPr lang="fr-FR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2717" y="2688336"/>
            <a:ext cx="1367201" cy="136191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Votre texte ici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Su texto </a:t>
            </a:r>
            <a:r>
              <a:rPr lang="fr-FR" err="1"/>
              <a:t>aqui</a:t>
            </a:r>
            <a:endParaRPr lang="fr-FR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7" name="Image 6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F762446-2635-AD15-D53A-D857F2F73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9F6D414-8B5C-3241-1884-8905F8A435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158" y="1262411"/>
            <a:ext cx="5678091" cy="48815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Header/En tête/Cabecera</a:t>
            </a:r>
          </a:p>
          <a:p>
            <a:pPr lvl="1"/>
            <a:r>
              <a:rPr lang="en-US"/>
              <a:t>Level 2/</a:t>
            </a:r>
            <a:r>
              <a:rPr lang="en-US" err="1"/>
              <a:t>Niveau</a:t>
            </a:r>
            <a:r>
              <a:rPr lang="en-US"/>
              <a:t> 2/Nivel 2</a:t>
            </a:r>
          </a:p>
          <a:p>
            <a:pPr lvl="2"/>
            <a:r>
              <a:rPr lang="en-US"/>
              <a:t>Level 3/</a:t>
            </a:r>
            <a:r>
              <a:rPr lang="en-US" err="1"/>
              <a:t>Niveau</a:t>
            </a:r>
            <a:r>
              <a:rPr lang="en-US"/>
              <a:t> 3/Nivel 3</a:t>
            </a:r>
          </a:p>
          <a:p>
            <a:pPr lvl="3"/>
            <a:r>
              <a:rPr lang="en-US"/>
              <a:t>Level 4/</a:t>
            </a:r>
            <a:r>
              <a:rPr lang="en-US" err="1"/>
              <a:t>Niveau</a:t>
            </a:r>
            <a:r>
              <a:rPr lang="en-US"/>
              <a:t> 4/Nivel 4</a:t>
            </a:r>
          </a:p>
          <a:p>
            <a:pPr lvl="4"/>
            <a:r>
              <a:rPr lang="en-US"/>
              <a:t>Level 5/</a:t>
            </a:r>
            <a:r>
              <a:rPr lang="en-US" err="1"/>
              <a:t>Niveau</a:t>
            </a:r>
            <a:r>
              <a:rPr lang="en-US"/>
              <a:t> 5/Nivel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4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 top/Texte+image top/Texto+imagen arri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2B77D2-7E63-3778-F3C2-3FEFDE5C8E63}"/>
              </a:ext>
            </a:extLst>
          </p:cNvPr>
          <p:cNvSpPr>
            <a:spLocks/>
          </p:cNvSpPr>
          <p:nvPr userDrawn="1"/>
        </p:nvSpPr>
        <p:spPr>
          <a:xfrm>
            <a:off x="0" y="2471118"/>
            <a:ext cx="9163659" cy="438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F5B3D-C1EC-539A-B04E-E677C32D99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2471690"/>
            <a:ext cx="9144000" cy="438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0" y="-21695"/>
            <a:ext cx="9144000" cy="2492813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3601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C3F5F32F-49F2-B67E-D53A-A825ADB3CB5B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B701FD8F-DDEF-B006-8870-8E858970F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5690FA1F-6DB6-BFB9-8CD9-710822251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54863EBB-D5CE-F66D-4865-A80B44FF9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1AA9D388-AED5-356E-CF55-DAD04B875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2CCE996A-9AEF-0BC1-E5F1-ED4848FA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3" name="Freeform: Shape 4">
            <a:extLst>
              <a:ext uri="{FF2B5EF4-FFF2-40B4-BE49-F238E27FC236}">
                <a16:creationId xmlns:a16="http://schemas.microsoft.com/office/drawing/2014/main" id="{22B6640B-5969-1DCA-1B5F-73B6A9BE839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4" name="Freeform: Shape 5">
            <a:extLst>
              <a:ext uri="{FF2B5EF4-FFF2-40B4-BE49-F238E27FC236}">
                <a16:creationId xmlns:a16="http://schemas.microsoft.com/office/drawing/2014/main" id="{2FB53646-D73B-B74B-A06D-2F24071F7422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8CDE96C-EC5B-D93C-CEF0-9D8A764E1CB4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7AE41C9-8E15-2DA7-ECE4-674B2BD54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19075E7-F307-DEAA-B734-121FE5B907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2" y="2708040"/>
            <a:ext cx="7830741" cy="34496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Header/En tête/Cabecera</a:t>
            </a:r>
          </a:p>
          <a:p>
            <a:pPr lvl="1"/>
            <a:r>
              <a:rPr lang="en-US"/>
              <a:t>Level 2/</a:t>
            </a:r>
            <a:r>
              <a:rPr lang="en-US" err="1"/>
              <a:t>Niveau</a:t>
            </a:r>
            <a:r>
              <a:rPr lang="en-US"/>
              <a:t> 2/Nivel 2</a:t>
            </a:r>
          </a:p>
          <a:p>
            <a:pPr lvl="2"/>
            <a:r>
              <a:rPr lang="en-US"/>
              <a:t>Level 3/</a:t>
            </a:r>
            <a:r>
              <a:rPr lang="en-US" err="1"/>
              <a:t>Niveau</a:t>
            </a:r>
            <a:r>
              <a:rPr lang="en-US"/>
              <a:t> 3/Nivel 3</a:t>
            </a:r>
          </a:p>
          <a:p>
            <a:pPr lvl="3"/>
            <a:r>
              <a:rPr lang="en-US"/>
              <a:t>Level 4/</a:t>
            </a:r>
            <a:r>
              <a:rPr lang="en-US" err="1"/>
              <a:t>Niveau</a:t>
            </a:r>
            <a:r>
              <a:rPr lang="en-US"/>
              <a:t> 4/Nivel 4</a:t>
            </a:r>
          </a:p>
          <a:p>
            <a:pPr lvl="4"/>
            <a:r>
              <a:rPr lang="en-US"/>
              <a:t>Level 5/</a:t>
            </a:r>
            <a:r>
              <a:rPr lang="en-US" err="1"/>
              <a:t>Niveau</a:t>
            </a:r>
            <a:r>
              <a:rPr lang="en-US"/>
              <a:t> 5/Nivel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5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28800"/>
            <a:ext cx="9144000" cy="5229200"/>
          </a:xfrm>
          <a:prstGeom prst="rect">
            <a:avLst/>
          </a:prstGeom>
          <a:solidFill>
            <a:srgbClr val="1B9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1701579"/>
          </a:xfrm>
          <a:prstGeom prst="rect">
            <a:avLst/>
          </a:prstGeom>
          <a:solidFill>
            <a:srgbClr val="00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2906347" y="2716178"/>
            <a:ext cx="2777665" cy="934478"/>
          </a:xfrm>
          <a:prstGeom prst="rect">
            <a:avLst/>
          </a:prstGeom>
        </p:spPr>
        <p:txBody>
          <a:bodyPr wrap="none" lIns="72000" tIns="36000" rIns="72000" bIns="36000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chapitre</a:t>
            </a:r>
            <a:br>
              <a:rPr lang="fr-FR"/>
            </a:br>
            <a:r>
              <a:rPr lang="fr-FR"/>
              <a:t>Calibri corps 28 pt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94" y="416364"/>
            <a:ext cx="2532398" cy="10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0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5/Référence 5/Referencia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9B1F95A-4A0E-BD17-5096-4848F142D268}"/>
              </a:ext>
            </a:extLst>
          </p:cNvPr>
          <p:cNvSpPr/>
          <p:nvPr userDrawn="1"/>
        </p:nvSpPr>
        <p:spPr>
          <a:xfrm>
            <a:off x="2056343" y="1052737"/>
            <a:ext cx="1599597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B2346D7-F257-94DC-3C90-7A1913CD4D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3538" y="2854276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  <a:p>
            <a:endParaRPr lang="fr-FR"/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1D91DC7F-33C9-ED94-FD23-EE0D25A85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3540" y="1118682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  <a:p>
            <a:pPr lvl="0"/>
            <a:endParaRPr lang="fr-FR"/>
          </a:p>
          <a:p>
            <a:pPr lvl="1"/>
            <a:r>
              <a:rPr lang="fr-FR" err="1"/>
              <a:t>Level</a:t>
            </a:r>
            <a:r>
              <a:rPr lang="fr-FR"/>
              <a:t>/Niveau/Nivel 2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C1DB50AA-4325-40B4-E41B-FCCDD3DA7F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40" y="4593433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</p:txBody>
      </p:sp>
      <p:pic>
        <p:nvPicPr>
          <p:cNvPr id="40" name="Image 39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BA93E83-5389-C6D6-AAA0-BCFF2824E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56A5BF3D-7CB7-5D12-AE83-7F4E8315A2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64357" y="2843495"/>
            <a:ext cx="1588481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56" name="Espace réservé du texte 22">
            <a:extLst>
              <a:ext uri="{FF2B5EF4-FFF2-40B4-BE49-F238E27FC236}">
                <a16:creationId xmlns:a16="http://schemas.microsoft.com/office/drawing/2014/main" id="{8FB07CE7-79F3-33D8-98A0-80CE428276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4359" y="1107901"/>
            <a:ext cx="1591581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  <a:p>
            <a:pPr lvl="0"/>
            <a:endParaRPr lang="fr-FR"/>
          </a:p>
          <a:p>
            <a:pPr lvl="1"/>
            <a:r>
              <a:rPr lang="fr-FR" err="1"/>
              <a:t>Level</a:t>
            </a:r>
            <a:r>
              <a:rPr lang="fr-FR"/>
              <a:t>/Niveau/Nivel 2 </a:t>
            </a:r>
          </a:p>
        </p:txBody>
      </p:sp>
      <p:sp>
        <p:nvSpPr>
          <p:cNvPr id="57" name="Espace réservé du texte 22">
            <a:extLst>
              <a:ext uri="{FF2B5EF4-FFF2-40B4-BE49-F238E27FC236}">
                <a16:creationId xmlns:a16="http://schemas.microsoft.com/office/drawing/2014/main" id="{AE632CD1-70F6-D0F2-9D80-1F94BA60E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359" y="4582652"/>
            <a:ext cx="1588478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F97D8FE4-3A3B-974F-78CA-7D38F2C3B0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15174" y="2840244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59" name="Espace réservé du texte 22">
            <a:extLst>
              <a:ext uri="{FF2B5EF4-FFF2-40B4-BE49-F238E27FC236}">
                <a16:creationId xmlns:a16="http://schemas.microsoft.com/office/drawing/2014/main" id="{0D4A6E93-8F85-233A-F3C3-3A40BDB3A7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5177" y="1104649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  <a:p>
            <a:pPr lvl="0"/>
            <a:endParaRPr lang="fr-FR"/>
          </a:p>
          <a:p>
            <a:pPr lvl="1"/>
            <a:r>
              <a:rPr lang="fr-FR" err="1"/>
              <a:t>Level</a:t>
            </a:r>
            <a:r>
              <a:rPr lang="fr-FR"/>
              <a:t>/Niveau/Nivel 2 </a:t>
            </a:r>
          </a:p>
        </p:txBody>
      </p:sp>
      <p:sp>
        <p:nvSpPr>
          <p:cNvPr id="60" name="Espace réservé du texte 22">
            <a:extLst>
              <a:ext uri="{FF2B5EF4-FFF2-40B4-BE49-F238E27FC236}">
                <a16:creationId xmlns:a16="http://schemas.microsoft.com/office/drawing/2014/main" id="{F57EE2A6-D7B4-3BCE-F718-3A623B0720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5177" y="4579401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600F3FE5-C953-3924-6268-1C0AA3E1034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28694" y="2850136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74" name="Espace réservé du texte 22">
            <a:extLst>
              <a:ext uri="{FF2B5EF4-FFF2-40B4-BE49-F238E27FC236}">
                <a16:creationId xmlns:a16="http://schemas.microsoft.com/office/drawing/2014/main" id="{EFF9E6C8-D5A7-60A4-667C-89491A064C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28696" y="1114542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  <a:p>
            <a:pPr lvl="0"/>
            <a:endParaRPr lang="fr-FR"/>
          </a:p>
          <a:p>
            <a:pPr lvl="1"/>
            <a:r>
              <a:rPr lang="fr-FR" err="1"/>
              <a:t>Level</a:t>
            </a:r>
            <a:r>
              <a:rPr lang="fr-FR"/>
              <a:t>/Niveau/Nivel 2</a:t>
            </a:r>
          </a:p>
        </p:txBody>
      </p:sp>
      <p:sp>
        <p:nvSpPr>
          <p:cNvPr id="75" name="Espace réservé du texte 22">
            <a:extLst>
              <a:ext uri="{FF2B5EF4-FFF2-40B4-BE49-F238E27FC236}">
                <a16:creationId xmlns:a16="http://schemas.microsoft.com/office/drawing/2014/main" id="{A7F857C6-D74D-F1D0-628E-02BEDA92E5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28696" y="4589293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96B0FDA-41D1-2285-BC9D-7B3B51697578}"/>
              </a:ext>
            </a:extLst>
          </p:cNvPr>
          <p:cNvGrpSpPr/>
          <p:nvPr userDrawn="1"/>
        </p:nvGrpSpPr>
        <p:grpSpPr>
          <a:xfrm>
            <a:off x="2056343" y="1052736"/>
            <a:ext cx="1599597" cy="5856123"/>
            <a:chOff x="4413964" y="1569720"/>
            <a:chExt cx="1913069" cy="5288280"/>
          </a:xfrm>
        </p:grpSpPr>
        <p:cxnSp>
          <p:nvCxnSpPr>
            <p:cNvPr id="84" name="Connecteur droit 6">
              <a:extLst>
                <a:ext uri="{FF2B5EF4-FFF2-40B4-BE49-F238E27FC236}">
                  <a16:creationId xmlns:a16="http://schemas.microsoft.com/office/drawing/2014/main" id="{2D90097D-C925-2AB2-4692-FB58C7A04E8B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>
              <a:extLst>
                <a:ext uri="{FF2B5EF4-FFF2-40B4-BE49-F238E27FC236}">
                  <a16:creationId xmlns:a16="http://schemas.microsoft.com/office/drawing/2014/main" id="{CC55B972-4239-D8F2-7FCD-4E6355A6C7A4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290E770C-3FE5-3A52-DA36-84334413C0F2}"/>
              </a:ext>
            </a:extLst>
          </p:cNvPr>
          <p:cNvSpPr/>
          <p:nvPr userDrawn="1"/>
        </p:nvSpPr>
        <p:spPr>
          <a:xfrm>
            <a:off x="5358736" y="1052737"/>
            <a:ext cx="1599597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91" name="Picture Placeholder 11">
            <a:extLst>
              <a:ext uri="{FF2B5EF4-FFF2-40B4-BE49-F238E27FC236}">
                <a16:creationId xmlns:a16="http://schemas.microsoft.com/office/drawing/2014/main" id="{1748DFFE-2622-3D96-6B04-18A9FA8AA07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66750" y="2850136"/>
            <a:ext cx="1588481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92" name="Espace réservé du texte 22">
            <a:extLst>
              <a:ext uri="{FF2B5EF4-FFF2-40B4-BE49-F238E27FC236}">
                <a16:creationId xmlns:a16="http://schemas.microsoft.com/office/drawing/2014/main" id="{1EB283B8-3B3B-FD1B-CA0F-AB784F4E1A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6752" y="1114542"/>
            <a:ext cx="1591581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  <a:p>
            <a:pPr lvl="0"/>
            <a:endParaRPr lang="fr-FR"/>
          </a:p>
          <a:p>
            <a:pPr lvl="1"/>
            <a:r>
              <a:rPr lang="fr-FR" err="1"/>
              <a:t>Level</a:t>
            </a:r>
            <a:r>
              <a:rPr lang="fr-FR"/>
              <a:t>/Niveau/Nivel 2 </a:t>
            </a:r>
          </a:p>
        </p:txBody>
      </p:sp>
      <p:sp>
        <p:nvSpPr>
          <p:cNvPr id="93" name="Espace réservé du texte 22">
            <a:extLst>
              <a:ext uri="{FF2B5EF4-FFF2-40B4-BE49-F238E27FC236}">
                <a16:creationId xmlns:a16="http://schemas.microsoft.com/office/drawing/2014/main" id="{809D9A36-C071-B1EC-7A54-EADBE1D845A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66752" y="4589293"/>
            <a:ext cx="1588478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r>
              <a:rPr lang="fr-FR"/>
              <a:t>/Texte/Texto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4939A4-CAAE-8EE1-B487-A86EE05578F3}"/>
              </a:ext>
            </a:extLst>
          </p:cNvPr>
          <p:cNvGrpSpPr/>
          <p:nvPr userDrawn="1"/>
        </p:nvGrpSpPr>
        <p:grpSpPr>
          <a:xfrm>
            <a:off x="5358736" y="1052736"/>
            <a:ext cx="1599597" cy="5856123"/>
            <a:chOff x="4413964" y="1569720"/>
            <a:chExt cx="1913069" cy="5288280"/>
          </a:xfrm>
        </p:grpSpPr>
        <p:cxnSp>
          <p:nvCxnSpPr>
            <p:cNvPr id="95" name="Connecteur droit 6">
              <a:extLst>
                <a:ext uri="{FF2B5EF4-FFF2-40B4-BE49-F238E27FC236}">
                  <a16:creationId xmlns:a16="http://schemas.microsoft.com/office/drawing/2014/main" id="{63BB74FA-1A51-299C-6773-C8FE30AD53E5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6">
              <a:extLst>
                <a:ext uri="{FF2B5EF4-FFF2-40B4-BE49-F238E27FC236}">
                  <a16:creationId xmlns:a16="http://schemas.microsoft.com/office/drawing/2014/main" id="{3C3C75A5-4C1A-0958-E6B0-C50ED55A06B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70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9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4/Références 4/Referenci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395236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430E4-B86C-2045-98BB-6C9BE9D61BD2}"/>
              </a:ext>
            </a:extLst>
          </p:cNvPr>
          <p:cNvSpPr/>
          <p:nvPr userDrawn="1"/>
        </p:nvSpPr>
        <p:spPr>
          <a:xfrm>
            <a:off x="6604233" y="3270141"/>
            <a:ext cx="1970095" cy="3712084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23F43D9-CF93-CF30-10DC-40E830AEDD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7508" y="1412776"/>
            <a:ext cx="1944085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FD05BF-4089-8D21-4D06-32CEC24CEE67}"/>
              </a:ext>
            </a:extLst>
          </p:cNvPr>
          <p:cNvSpPr/>
          <p:nvPr userDrawn="1"/>
        </p:nvSpPr>
        <p:spPr>
          <a:xfrm>
            <a:off x="2484407" y="3258032"/>
            <a:ext cx="1990461" cy="3712086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4B2153FA-4699-9DE9-6AB9-35A95ADC63B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24637" y="1412776"/>
            <a:ext cx="1949690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989C265E-4B41-F880-AC55-C1365B2106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04772" y="1412776"/>
            <a:ext cx="197009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2302" y="1412776"/>
            <a:ext cx="1949832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  <a:p>
            <a:endParaRPr lang="fr-FR"/>
          </a:p>
        </p:txBody>
      </p:sp>
      <p:sp>
        <p:nvSpPr>
          <p:cNvPr id="4" name="!!Freeform 9">
            <a:extLst>
              <a:ext uri="{FF2B5EF4-FFF2-40B4-BE49-F238E27FC236}">
                <a16:creationId xmlns:a16="http://schemas.microsoft.com/office/drawing/2014/main" id="{05361814-E194-3221-9787-B6B28F8AB5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56757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11C5910-C27D-C7CF-39D3-3516157E27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5443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/Titre/T</a:t>
            </a:r>
            <a:r>
              <a:rPr lang="es-419" noProof="0"/>
              <a:t>í</a:t>
            </a:r>
            <a:r>
              <a:rPr lang="fr-FR" noProof="0" err="1"/>
              <a:t>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CDC54C4B-1325-39A5-749F-50C2CB5C8D78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2605091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881EEB4-DE6E-645A-4118-7BF70D6C2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73778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/Titre/T</a:t>
            </a:r>
            <a:r>
              <a:rPr lang="es-419" noProof="0"/>
              <a:t>í</a:t>
            </a:r>
            <a:r>
              <a:rPr lang="fr-FR" noProof="0" err="1"/>
              <a:t>tulo</a:t>
            </a:r>
            <a:endParaRPr lang="fr-FR" noProof="0"/>
          </a:p>
          <a:p>
            <a:pPr lvl="1"/>
            <a:r>
              <a:rPr lang="fr-FR" noProof="0"/>
              <a:t>Texte/</a:t>
            </a:r>
            <a:r>
              <a:rPr lang="fr-FR" noProof="0" err="1"/>
              <a:t>Text</a:t>
            </a:r>
            <a:r>
              <a:rPr lang="fr-FR" noProof="0"/>
              <a:t>/Texto</a:t>
            </a:r>
          </a:p>
        </p:txBody>
      </p:sp>
      <p:sp>
        <p:nvSpPr>
          <p:cNvPr id="41" name="!!Freeform 9">
            <a:extLst>
              <a:ext uri="{FF2B5EF4-FFF2-40B4-BE49-F238E27FC236}">
                <a16:creationId xmlns:a16="http://schemas.microsoft.com/office/drawing/2014/main" id="{AB3B50DF-766A-A036-8FEC-4E19B8D2ED56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4668029" y="336623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3686A9CF-2D21-1397-EBBF-93B1A812D6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36716" y="356636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/Titre/T</a:t>
            </a:r>
            <a:r>
              <a:rPr lang="es-419" noProof="0"/>
              <a:t>í</a:t>
            </a:r>
            <a:r>
              <a:rPr lang="fr-FR" noProof="0" err="1"/>
              <a:t>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  <p:sp>
        <p:nvSpPr>
          <p:cNvPr id="43" name="!!Freeform 9">
            <a:extLst>
              <a:ext uri="{FF2B5EF4-FFF2-40B4-BE49-F238E27FC236}">
                <a16:creationId xmlns:a16="http://schemas.microsoft.com/office/drawing/2014/main" id="{B2466802-E8C5-2E20-28F3-1F067A1E025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714942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3D7A4550-30FF-1F9F-8BFC-77673E5C73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83629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/Titre/T</a:t>
            </a:r>
            <a:r>
              <a:rPr lang="es-419" noProof="0"/>
              <a:t>í</a:t>
            </a:r>
            <a:r>
              <a:rPr lang="fr-FR" noProof="0" err="1"/>
              <a:t>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</p:spTree>
    <p:extLst>
      <p:ext uri="{BB962C8B-B14F-4D97-AF65-F5344CB8AC3E}">
        <p14:creationId xmlns:p14="http://schemas.microsoft.com/office/powerpoint/2010/main" val="17154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2094">
          <p15:clr>
            <a:srgbClr val="FBAE40"/>
          </p15:clr>
        </p15:guide>
        <p15:guide id="3" pos="2026">
          <p15:clr>
            <a:srgbClr val="FBAE40"/>
          </p15:clr>
        </p15:guide>
        <p15:guide id="4" pos="5473">
          <p15:clr>
            <a:srgbClr val="FBAE40"/>
          </p15:clr>
        </p15:guide>
        <p15:guide id="5" pos="7197">
          <p15:clr>
            <a:srgbClr val="FBAE40"/>
          </p15:clr>
        </p15:guide>
        <p15:guide id="6" pos="393">
          <p15:clr>
            <a:srgbClr val="FBAE40"/>
          </p15:clr>
        </p15:guide>
        <p15:guide id="7" pos="3749">
          <p15:clr>
            <a:srgbClr val="FBAE40"/>
          </p15:clr>
        </p15:guide>
        <p15:guide id="8" pos="3840">
          <p15:clr>
            <a:srgbClr val="FBAE40"/>
          </p15:clr>
        </p15:guide>
        <p15:guide id="9" pos="5564">
          <p15:clr>
            <a:srgbClr val="FBAE40"/>
          </p15:clr>
        </p15:guide>
        <p15:guide id="10" orient="horz" pos="89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3/Références 3/Referenci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539863" y="3842303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332" y="4146552"/>
            <a:ext cx="2405502" cy="144268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</a:t>
            </a:r>
            <a:r>
              <a:rPr lang="fr-FR" noProof="0" err="1"/>
              <a:t>Titulo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40001" y="1412776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94413" y="3950006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E090E08-AE50-EF68-1562-D4C1813D2B6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275648" y="1414287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3F55E60C-C3D2-7EF3-E46E-7E68F109E57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004009" y="1412776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br>
              <a:rPr lang="fr-FR"/>
            </a:br>
            <a:r>
              <a:rPr lang="es-419" noProof="0"/>
              <a:t>Insertar imagen </a:t>
            </a:r>
          </a:p>
        </p:txBody>
      </p:sp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7B4882A3-D4D2-E4CE-CD0A-E13B16A1C106}"/>
              </a:ext>
            </a:extLst>
          </p:cNvPr>
          <p:cNvSpPr txBox="1">
            <a:spLocks/>
          </p:cNvSpPr>
          <p:nvPr userDrawn="1"/>
        </p:nvSpPr>
        <p:spPr>
          <a:xfrm>
            <a:off x="3274422" y="3840761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40" name="!!Freeform 9">
            <a:extLst>
              <a:ext uri="{FF2B5EF4-FFF2-40B4-BE49-F238E27FC236}">
                <a16:creationId xmlns:a16="http://schemas.microsoft.com/office/drawing/2014/main" id="{9AF2FBB5-5D0A-6B99-BF8B-B6C373182C70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3328972" y="394846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88757D2E-BD53-9DC4-BA83-6D7EE0A20741}"/>
              </a:ext>
            </a:extLst>
          </p:cNvPr>
          <p:cNvSpPr txBox="1">
            <a:spLocks/>
          </p:cNvSpPr>
          <p:nvPr userDrawn="1"/>
        </p:nvSpPr>
        <p:spPr>
          <a:xfrm>
            <a:off x="6008981" y="3839219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42" name="!!Freeform 9">
            <a:extLst>
              <a:ext uri="{FF2B5EF4-FFF2-40B4-BE49-F238E27FC236}">
                <a16:creationId xmlns:a16="http://schemas.microsoft.com/office/drawing/2014/main" id="{35C7926E-1F50-8B61-6886-7ECD263896D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063531" y="3946922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361869B-E58A-1FA3-77F0-497ECC990D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771" y="4155476"/>
            <a:ext cx="2420794" cy="143376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</a:t>
            </a:r>
            <a:r>
              <a:rPr lang="fr-FR" noProof="0" err="1"/>
              <a:t>Titulo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86069D3-1395-5153-6786-006BE7FC68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82330" y="4147020"/>
            <a:ext cx="2432558" cy="1442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</a:t>
            </a:r>
            <a:r>
              <a:rPr lang="fr-FR" noProof="0" err="1"/>
              <a:t>Titulo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</p:spTree>
    <p:extLst>
      <p:ext uri="{BB962C8B-B14F-4D97-AF65-F5344CB8AC3E}">
        <p14:creationId xmlns:p14="http://schemas.microsoft.com/office/powerpoint/2010/main" val="16582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9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2/Références 2/Referenci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537243" y="3840761"/>
            <a:ext cx="3962155" cy="2032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74" y="4147968"/>
            <a:ext cx="3739695" cy="1660015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/Titre/T</a:t>
            </a:r>
            <a:r>
              <a:rPr lang="es-419" noProof="0"/>
              <a:t>í</a:t>
            </a:r>
            <a:r>
              <a:rPr lang="fr-FR" noProof="0" err="1"/>
              <a:t>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7243" y="1414192"/>
            <a:ext cx="3950483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r>
              <a:rPr lang="es-419" noProof="0"/>
              <a:t>Insertar imagen 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91655" y="3951422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4628863" y="3842303"/>
            <a:ext cx="3966755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2045" y="4146551"/>
            <a:ext cx="3722603" cy="1661431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/Titre/T</a:t>
            </a:r>
            <a:r>
              <a:rPr lang="es-419" noProof="0"/>
              <a:t>í</a:t>
            </a:r>
            <a:r>
              <a:rPr lang="fr-FR" noProof="0" err="1"/>
              <a:t>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2561BD4-D3E4-DA57-D5B3-E9E2C5C19D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37846" y="1412776"/>
            <a:ext cx="3950484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r>
              <a:rPr lang="es-419" noProof="0"/>
              <a:t>Insertar imagen 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4744441" y="3950006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772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pos="438">
          <p15:clr>
            <a:srgbClr val="FBAE40"/>
          </p15:clr>
        </p15:guide>
        <p15:guide id="5" pos="7219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1/Référence 1/Referenc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4628863" y="1403350"/>
            <a:ext cx="3966755" cy="446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err="1"/>
              <a:t>Title</a:t>
            </a:r>
            <a:r>
              <a:rPr lang="fr-FR" noProof="0"/>
              <a:t>/Titre/</a:t>
            </a:r>
            <a:r>
              <a:rPr lang="es-419" noProof="0"/>
              <a:t>Título</a:t>
            </a:r>
            <a:endParaRPr lang="fr-FR" noProof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7243" y="1414192"/>
            <a:ext cx="3950483" cy="4457709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Insert image/Insérer image/</a:t>
            </a:r>
            <a:r>
              <a:rPr lang="es-419" noProof="0"/>
              <a:t>Insertar imagen </a:t>
            </a:r>
          </a:p>
          <a:p>
            <a:endParaRPr lang="fr-FR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4587" y="1872615"/>
            <a:ext cx="3829851" cy="3821818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Title</a:t>
            </a:r>
            <a:r>
              <a:rPr lang="fr-FR" noProof="0"/>
              <a:t>/Titre/</a:t>
            </a:r>
            <a:r>
              <a:rPr lang="es-419" noProof="0"/>
              <a:t>Título</a:t>
            </a:r>
            <a:endParaRPr lang="fr-FR" noProof="0"/>
          </a:p>
          <a:p>
            <a:pPr lvl="1"/>
            <a:r>
              <a:rPr lang="fr-FR" noProof="0" err="1"/>
              <a:t>Text</a:t>
            </a:r>
            <a:r>
              <a:rPr lang="fr-FR" noProof="0"/>
              <a:t>/Texte/Texto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692049" y="1575593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772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pos="438">
          <p15:clr>
            <a:srgbClr val="FBAE40"/>
          </p15:clr>
        </p15:guide>
        <p15:guide id="5" pos="7219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tylized page/Page stylisée/Página estili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9ECF0E1-044C-6D5F-D873-250C1E789E2C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321028" y="3517128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41E0BF66-DD68-E795-DAAA-1E88E90EF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3089550"/>
            <a:ext cx="3581524" cy="2354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Title</a:t>
            </a:r>
            <a:r>
              <a:rPr lang="es-419" noProof="0"/>
              <a:t>/</a:t>
            </a:r>
            <a:r>
              <a:rPr lang="es-419" noProof="0" err="1"/>
              <a:t>Titre</a:t>
            </a:r>
            <a:r>
              <a:rPr lang="es-419" noProof="0"/>
              <a:t>/Título</a:t>
            </a:r>
            <a:endParaRPr lang="fr-FR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8B594E3-F95C-E951-1E10-EA0D72A3D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9828" y="3981682"/>
            <a:ext cx="4541954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En tête/</a:t>
            </a:r>
            <a:r>
              <a:rPr lang="fr-FR" err="1"/>
              <a:t>Cabecera</a:t>
            </a:r>
            <a:endParaRPr lang="fr-FR"/>
          </a:p>
          <a:p>
            <a:pPr marL="0" marR="0" lvl="1" indent="0" algn="l" defTabSz="51435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Segoe UI" panose="020B0502040204020203" pitchFamily="34" charset="0"/>
              <a:buNone/>
              <a:tabLst/>
              <a:defRPr/>
            </a:pPr>
            <a:r>
              <a:rPr lang="es-419" noProof="0" err="1"/>
              <a:t>Paragraph</a:t>
            </a:r>
            <a:r>
              <a:rPr lang="es-419" noProof="0"/>
              <a:t>/</a:t>
            </a:r>
            <a:r>
              <a:rPr lang="es-419" noProof="0" err="1"/>
              <a:t>Paragraphe</a:t>
            </a:r>
            <a:r>
              <a:rPr lang="es-419" noProof="0"/>
              <a:t>/Párrafo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12A53AF-1FAF-00E8-07A9-6868DAA299B3}"/>
              </a:ext>
            </a:extLst>
          </p:cNvPr>
          <p:cNvCxnSpPr>
            <a:cxnSpLocks/>
          </p:cNvCxnSpPr>
          <p:nvPr userDrawn="1"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C796783-FFA7-7C21-A0D5-A1D84749E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3403482"/>
            <a:ext cx="464344" cy="83662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DA63AC6-3343-6461-CC49-19F1FEDE5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1815" y="655823"/>
            <a:ext cx="4541954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Header/En tête/</a:t>
            </a:r>
            <a:r>
              <a:rPr lang="fr-FR" err="1"/>
              <a:t>Cabecera</a:t>
            </a:r>
            <a:endParaRPr lang="fr-FR"/>
          </a:p>
          <a:p>
            <a:pPr marL="0" marR="0" lvl="1" indent="0" algn="l" defTabSz="51435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Segoe UI" panose="020B0502040204020203" pitchFamily="34" charset="0"/>
              <a:buNone/>
              <a:tabLst/>
              <a:defRPr/>
            </a:pPr>
            <a:r>
              <a:rPr lang="es-419" noProof="0" err="1"/>
              <a:t>Paragraph</a:t>
            </a:r>
            <a:r>
              <a:rPr lang="es-419" noProof="0"/>
              <a:t>/</a:t>
            </a:r>
            <a:r>
              <a:rPr lang="es-419" noProof="0" err="1"/>
              <a:t>Paragraphe</a:t>
            </a:r>
            <a:r>
              <a:rPr lang="es-419" noProof="0"/>
              <a:t>/Párrafo</a:t>
            </a:r>
          </a:p>
        </p:txBody>
      </p:sp>
    </p:spTree>
    <p:extLst>
      <p:ext uri="{BB962C8B-B14F-4D97-AF65-F5344CB8AC3E}">
        <p14:creationId xmlns:p14="http://schemas.microsoft.com/office/powerpoint/2010/main" val="29565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Full background page/Page arrière-plan/Página de 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5">
            <a:extLst>
              <a:ext uri="{FF2B5EF4-FFF2-40B4-BE49-F238E27FC236}">
                <a16:creationId xmlns:a16="http://schemas.microsoft.com/office/drawing/2014/main" id="{8F94F0CD-F2DA-B660-8586-868DD2B82437}"/>
              </a:ext>
            </a:extLst>
          </p:cNvPr>
          <p:cNvCxnSpPr/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D21F95C1-57EE-B32D-5064-F48F0FA18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3601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err="1"/>
              <a:t>Title</a:t>
            </a:r>
            <a:r>
              <a:rPr lang="fr-FR" noProof="0"/>
              <a:t>/Titre/</a:t>
            </a:r>
            <a:r>
              <a:rPr lang="es-419" noProof="0"/>
              <a:t>Título</a:t>
            </a:r>
            <a:endParaRPr lang="fr-FR" noProof="0"/>
          </a:p>
        </p:txBody>
      </p:sp>
      <p:pic>
        <p:nvPicPr>
          <p:cNvPr id="16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68D81DCD-D74C-6166-2A69-B76D41308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/Page de fin/Págin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cxnSp>
        <p:nvCxnSpPr>
          <p:cNvPr id="2" name="Connecteur droit 5">
            <a:extLst>
              <a:ext uri="{FF2B5EF4-FFF2-40B4-BE49-F238E27FC236}">
                <a16:creationId xmlns:a16="http://schemas.microsoft.com/office/drawing/2014/main" id="{23D738F4-1D65-952E-9BA3-615259A74FF2}"/>
              </a:ext>
            </a:extLst>
          </p:cNvPr>
          <p:cNvCxnSpPr>
            <a:cxnSpLocks/>
          </p:cNvCxnSpPr>
          <p:nvPr userDrawn="1"/>
        </p:nvCxnSpPr>
        <p:spPr>
          <a:xfrm>
            <a:off x="3860" y="3429000"/>
            <a:ext cx="914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AD7873A4-0620-6784-2518-6F829599C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5797" y="3010690"/>
            <a:ext cx="464344" cy="836621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D548343-595C-E27E-96F9-0C3AB8AB8D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2330" y="1844826"/>
            <a:ext cx="4056144" cy="1204302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Header/En tête/</a:t>
            </a:r>
            <a:r>
              <a:rPr lang="fr-FR" err="1"/>
              <a:t>Cabecera</a:t>
            </a:r>
            <a:endParaRPr lang="fr-FR"/>
          </a:p>
          <a:p>
            <a:pPr lvl="1"/>
            <a:r>
              <a:rPr lang="fr-FR" err="1"/>
              <a:t>Paragraph</a:t>
            </a:r>
            <a:r>
              <a:rPr lang="fr-FR"/>
              <a:t>/Paragraphe/</a:t>
            </a:r>
            <a:r>
              <a:rPr lang="fr-FR" err="1"/>
              <a:t>Parafo</a:t>
            </a:r>
            <a:endParaRPr lang="fr-FR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E9BD498-0F7A-E83F-9054-ED96DB42A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7624" y="3808874"/>
            <a:ext cx="4056144" cy="2598413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En tête/</a:t>
            </a:r>
            <a:r>
              <a:rPr lang="fr-FR" err="1"/>
              <a:t>Cabecera</a:t>
            </a:r>
            <a:endParaRPr lang="fr-FR"/>
          </a:p>
          <a:p>
            <a:pPr lvl="1"/>
            <a:r>
              <a:rPr lang="fr-FR" err="1"/>
              <a:t>Paragraph</a:t>
            </a:r>
            <a:r>
              <a:rPr lang="fr-FR"/>
              <a:t>/Paragraphe/ </a:t>
            </a:r>
            <a:r>
              <a:rPr lang="fr-FR" err="1"/>
              <a:t>Parafo</a:t>
            </a:r>
            <a:endParaRPr lang="fr-FR"/>
          </a:p>
        </p:txBody>
      </p:sp>
      <p:pic>
        <p:nvPicPr>
          <p:cNvPr id="23" name="Egis-couleur blanc">
            <a:extLst>
              <a:ext uri="{FF2B5EF4-FFF2-40B4-BE49-F238E27FC236}">
                <a16:creationId xmlns:a16="http://schemas.microsoft.com/office/drawing/2014/main" id="{6D5C4666-B1DB-1D63-D596-305E5FCC5F9F}"/>
              </a:ext>
            </a:extLst>
          </p:cNvPr>
          <p:cNvPicPr/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490" y="653138"/>
            <a:ext cx="1418613" cy="70757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801D732-2086-E761-1D6E-5FDF290B9C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" y="17512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2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re+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18" name="Group 7"/>
          <p:cNvGrpSpPr/>
          <p:nvPr userDrawn="1"/>
        </p:nvGrpSpPr>
        <p:grpSpPr bwMode="auto"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7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8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5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6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7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8" name="TextBox 14"/>
          <p:cNvSpPr txBox="1"/>
          <p:nvPr userDrawn="1"/>
        </p:nvSpPr>
        <p:spPr bwMode="auto"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25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2790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62302" y="1279408"/>
            <a:ext cx="8124829" cy="49304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En-tête</a:t>
            </a:r>
            <a:endParaRPr/>
          </a:p>
          <a:p>
            <a:pPr lvl="1">
              <a:defRPr/>
            </a:pPr>
            <a:r>
              <a:rPr lang="en-US"/>
              <a:t>Niveau 2</a:t>
            </a:r>
            <a:endParaRPr/>
          </a:p>
          <a:p>
            <a:pPr lvl="2">
              <a:defRPr/>
            </a:pPr>
            <a:r>
              <a:rPr lang="en-US"/>
              <a:t>Niveau 3</a:t>
            </a:r>
            <a:endParaRPr/>
          </a:p>
          <a:p>
            <a:pPr lvl="3">
              <a:defRPr/>
            </a:pPr>
            <a:r>
              <a:rPr lang="en-US"/>
              <a:t>Niveau 4</a:t>
            </a:r>
            <a:endParaRPr/>
          </a:p>
          <a:p>
            <a:pPr lvl="4">
              <a:defRPr/>
            </a:pPr>
            <a:r>
              <a:rPr lang="en-US"/>
              <a:t>Niveau 5</a:t>
            </a:r>
            <a:endParaRPr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B23B28-2EA9-965F-2016-2EDCF1DA5AF8}"/>
              </a:ext>
            </a:extLst>
          </p:cNvPr>
          <p:cNvSpPr txBox="1"/>
          <p:nvPr userDrawn="1"/>
        </p:nvSpPr>
        <p:spPr bwMode="auto">
          <a:xfrm>
            <a:off x="6786246" y="6533971"/>
            <a:ext cx="174600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50">
                <a:solidFill>
                  <a:schemeClr val="accent4"/>
                </a:solidFill>
              </a:rPr>
              <a:t>COPIL 1 – 28 mai 2024</a:t>
            </a:r>
          </a:p>
        </p:txBody>
      </p:sp>
    </p:spTree>
    <p:extLst>
      <p:ext uri="{BB962C8B-B14F-4D97-AF65-F5344CB8AC3E}">
        <p14:creationId xmlns:p14="http://schemas.microsoft.com/office/powerpoint/2010/main" val="3902683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recomman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FE18C4-DD35-4D0F-9AE6-3841B2DFE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717095" y="6292971"/>
            <a:ext cx="516968" cy="138499"/>
          </a:xfrm>
          <a:prstGeom prst="rect">
            <a:avLst/>
          </a:prstGeom>
        </p:spPr>
        <p:txBody>
          <a:bodyPr/>
          <a:lstStyle/>
          <a:p>
            <a:r>
              <a:rPr lang="fr-FR" noProof="0"/>
              <a:t>Section 01.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1332001"/>
            <a:ext cx="8064000" cy="216726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1350"/>
              </a:spcAft>
              <a:defRPr sz="2400">
                <a:solidFill>
                  <a:schemeClr val="accent2"/>
                </a:solidFill>
              </a:defRPr>
            </a:lvl1pPr>
            <a:lvl2pPr>
              <a:defRPr sz="2100"/>
            </a:lvl2pPr>
            <a:lvl3pPr marL="297000" indent="-297000">
              <a:defRPr sz="1800"/>
            </a:lvl3pPr>
            <a:lvl4pPr marL="594000" indent="-297000">
              <a:defRPr sz="1800"/>
            </a:lvl4pPr>
            <a:lvl5pPr marL="792956" indent="-243000">
              <a:defRPr sz="1500"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65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28800"/>
            <a:ext cx="9144000" cy="5229200"/>
          </a:xfrm>
          <a:prstGeom prst="rect">
            <a:avLst/>
          </a:prstGeom>
          <a:solidFill>
            <a:srgbClr val="18B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1701579"/>
          </a:xfrm>
          <a:prstGeom prst="rect">
            <a:avLst/>
          </a:prstGeom>
          <a:solidFill>
            <a:srgbClr val="00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2906347" y="2716178"/>
            <a:ext cx="2777665" cy="934478"/>
          </a:xfrm>
          <a:prstGeom prst="rect">
            <a:avLst/>
          </a:prstGeom>
        </p:spPr>
        <p:txBody>
          <a:bodyPr wrap="none" lIns="72000" tIns="36000" rIns="72000" bIns="36000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chapitre</a:t>
            </a:r>
            <a:br>
              <a:rPr lang="fr-FR"/>
            </a:br>
            <a:r>
              <a:rPr lang="fr-FR"/>
              <a:t>Calibri corps 28 pt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94" y="416364"/>
            <a:ext cx="2532398" cy="10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14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397F578-73CA-41DD-B6A2-76E074E51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2412184"/>
            <a:ext cx="8064000" cy="3538331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2100" b="1">
                <a:solidFill>
                  <a:schemeClr val="accent1"/>
                </a:solidFill>
                <a:latin typeface="+mn-lt"/>
              </a:defRPr>
            </a:lvl1pPr>
            <a:lvl2pPr marL="297000" indent="-297000">
              <a:buSzPct val="90000"/>
              <a:buFont typeface="Segoe UI" panose="020B0502040204020203" pitchFamily="34" charset="0"/>
              <a:buChar char="▬"/>
              <a:defRPr sz="1800" b="0"/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1332001"/>
            <a:ext cx="8064000" cy="461665"/>
          </a:xfrm>
          <a:prstGeom prst="rect">
            <a:avLst/>
          </a:prstGeom>
        </p:spPr>
        <p:txBody>
          <a:bodyPr numCol="1" spcCol="360000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>
              <a:defRPr sz="1500"/>
            </a:lvl2pPr>
            <a:lvl3pPr>
              <a:defRPr sz="1350"/>
            </a:lvl3pPr>
            <a:lvl4pPr marL="257175" indent="-257175">
              <a:defRPr sz="1350"/>
            </a:lvl4pPr>
            <a:lvl5pPr marL="466725" indent="-190500">
              <a:defRPr sz="1200"/>
            </a:lvl5pPr>
          </a:lstStyle>
          <a:p>
            <a:pPr lvl="0"/>
            <a:r>
              <a:rPr lang="fr-FR" noProof="0"/>
              <a:t>Edit Master text styles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631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dens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2CB215-F006-4587-A254-22BA20471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2292470"/>
            <a:ext cx="8064000" cy="3538331"/>
          </a:xfrm>
          <a:prstGeom prst="rect">
            <a:avLst/>
          </a:prstGeom>
          <a:noFill/>
        </p:spPr>
        <p:txBody>
          <a:bodyPr numCol="2" spcCol="360000">
            <a:noAutofit/>
          </a:bodyPr>
          <a:lstStyle>
            <a:lvl1pPr>
              <a:spcBef>
                <a:spcPts val="450"/>
              </a:spcBef>
              <a:spcAft>
                <a:spcPts val="0"/>
              </a:spcAft>
              <a:defRPr sz="1500" b="1">
                <a:solidFill>
                  <a:schemeClr val="accent1"/>
                </a:solidFill>
                <a:latin typeface="+mn-lt"/>
              </a:defRPr>
            </a:lvl1pPr>
            <a:lvl2pPr marL="243000" indent="-243000">
              <a:buSzPct val="90000"/>
              <a:buFont typeface="Segoe UI" panose="020B0502040204020203" pitchFamily="34" charset="0"/>
              <a:buChar char="▬"/>
              <a:defRPr sz="1350" b="0"/>
            </a:lvl2pPr>
            <a:lvl3pPr marL="502200" indent="-243000">
              <a:buClr>
                <a:schemeClr val="accent5"/>
              </a:buClr>
              <a:buFont typeface="Segoe UI" panose="020B0502040204020203" pitchFamily="34" charset="0"/>
              <a:buChar char="▬"/>
              <a:defRPr sz="1350"/>
            </a:lvl3pPr>
            <a:lvl4pPr marL="653400" indent="-194400">
              <a:buClrTx/>
              <a:buSzPct val="100000"/>
              <a:buFont typeface="Webdings" panose="05030102010509060703" pitchFamily="18" charset="2"/>
              <a:buChar char="4"/>
              <a:defRPr sz="1200">
                <a:solidFill>
                  <a:schemeClr val="accent5"/>
                </a:solidFill>
              </a:defRPr>
            </a:lvl4pPr>
            <a:lvl5pPr marL="367904" indent="-158354">
              <a:buFont typeface="Segoe UI" panose="020B0502040204020203" pitchFamily="34" charset="0"/>
              <a:buChar char="ꟷ"/>
              <a:defRPr/>
            </a:lvl5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51AD6A-5B60-483F-92CD-3CCFA4F35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332000"/>
            <a:ext cx="8064000" cy="382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4F0926-6B35-4279-BA3F-BC0A6408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97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3059832" y="-10510"/>
            <a:ext cx="366987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F00492-4782-861D-9AF5-5892B75DF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3583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1" y="1"/>
            <a:ext cx="3059832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95567E8-B532-7E95-2F58-EF811B0AB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0187" y="2889516"/>
            <a:ext cx="2116285" cy="895117"/>
          </a:xfrm>
        </p:spPr>
        <p:txBody>
          <a:bodyPr>
            <a:spAutoFit/>
          </a:bodyPr>
          <a:lstStyle>
            <a:lvl1pPr algn="l">
              <a:spcAft>
                <a:spcPts val="450"/>
              </a:spcAft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/>
              <a:t>T</a:t>
            </a:r>
            <a:r>
              <a:rPr lang="es-419" noProof="0" err="1"/>
              <a:t>itre</a:t>
            </a:r>
            <a:r>
              <a:rPr lang="fr-FR"/>
              <a:t> de la </a:t>
            </a:r>
          </a:p>
          <a:p>
            <a:pPr lvl="0"/>
            <a:r>
              <a:rPr lang="fr-FR" err="1"/>
              <a:t>presentati</a:t>
            </a:r>
            <a:r>
              <a:rPr lang="es-419" noProof="0"/>
              <a:t>o</a:t>
            </a:r>
            <a:r>
              <a:rPr lang="fr-FR"/>
              <a:t>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3059832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>
            <a:extLst>
              <a:ext uri="{FF2B5EF4-FFF2-40B4-BE49-F238E27FC236}">
                <a16:creationId xmlns:a16="http://schemas.microsoft.com/office/drawing/2014/main" id="{16C9D9E2-88DE-B88A-F32A-2615916DF483}"/>
              </a:ext>
            </a:extLst>
          </p:cNvPr>
          <p:cNvGrpSpPr/>
          <p:nvPr userDrawn="1"/>
        </p:nvGrpSpPr>
        <p:grpSpPr>
          <a:xfrm>
            <a:off x="305526" y="1092771"/>
            <a:ext cx="717729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E87A372B-7FD3-6C46-C2AF-7A9568EF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6C0AC37-8A5C-8C53-A6BA-55A154ECF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00EEEA59-37B1-383C-D233-B14C54C3C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8E7407E-7CBE-112C-56C8-25B6B3AEA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22823B64-DB07-399F-B53D-C183FB7B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pic>
        <p:nvPicPr>
          <p:cNvPr id="7" name="Image 19">
            <a:extLst>
              <a:ext uri="{FF2B5EF4-FFF2-40B4-BE49-F238E27FC236}">
                <a16:creationId xmlns:a16="http://schemas.microsoft.com/office/drawing/2014/main" id="{2209F8EE-EC81-033A-A929-69C42FAD6D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817" y="5706051"/>
            <a:ext cx="1027694" cy="9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1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3062367" y="0"/>
            <a:ext cx="3669871" cy="68580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1" y="1"/>
            <a:ext cx="305983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F00492-4782-861D-9AF5-5892B75DFCE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171"/>
            <a:ext cx="3583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95567E8-B532-7E95-2F58-EF811B0AB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0187" y="2889516"/>
            <a:ext cx="3486328" cy="269972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spcAft>
                <a:spcPts val="450"/>
              </a:spcAft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/>
              <a:t>T</a:t>
            </a:r>
            <a:r>
              <a:rPr lang="es-419" noProof="0" err="1"/>
              <a:t>itre</a:t>
            </a:r>
            <a:r>
              <a:rPr lang="fr-FR"/>
              <a:t> de la </a:t>
            </a:r>
          </a:p>
          <a:p>
            <a:pPr lvl="0"/>
            <a:r>
              <a:rPr lang="fr-FR"/>
              <a:t>présentation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3059833" y="-5171"/>
            <a:ext cx="0" cy="68631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>
            <a:extLst>
              <a:ext uri="{FF2B5EF4-FFF2-40B4-BE49-F238E27FC236}">
                <a16:creationId xmlns:a16="http://schemas.microsoft.com/office/drawing/2014/main" id="{16C9D9E2-88DE-B88A-F32A-2615916DF483}"/>
              </a:ext>
            </a:extLst>
          </p:cNvPr>
          <p:cNvGrpSpPr/>
          <p:nvPr userDrawn="1"/>
        </p:nvGrpSpPr>
        <p:grpSpPr>
          <a:xfrm>
            <a:off x="305526" y="1092771"/>
            <a:ext cx="717729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E87A372B-7FD3-6C46-C2AF-7A9568EF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6C0AC37-8A5C-8C53-A6BA-55A154ECF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00EEEA59-37B1-383C-D233-B14C54C3C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8E7407E-7CBE-112C-56C8-25B6B3AEA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22823B64-DB07-399F-B53D-C183FB7B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DF8FC21C-F10E-3D74-114B-59B2699350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11889" y="6576726"/>
            <a:ext cx="339195" cy="126958"/>
          </a:xfrm>
          <a:prstGeom prst="rect">
            <a:avLst/>
          </a:prstGeom>
        </p:spPr>
        <p:txBody>
          <a:bodyPr wrap="none" rIns="0" bIns="0">
            <a:spAutoFit/>
          </a:bodyPr>
          <a:lstStyle>
            <a:lvl1pPr>
              <a:defRPr sz="525" i="1">
                <a:solidFill>
                  <a:schemeClr val="bg1"/>
                </a:solidFill>
                <a:latin typeface="Segoe UI "/>
              </a:defRPr>
            </a:lvl1pPr>
            <a:lvl2pPr>
              <a:defRPr sz="525">
                <a:solidFill>
                  <a:schemeClr val="bg1"/>
                </a:solidFill>
                <a:latin typeface="Segoe UI "/>
              </a:defRPr>
            </a:lvl2pPr>
            <a:lvl3pPr>
              <a:defRPr sz="525">
                <a:solidFill>
                  <a:schemeClr val="bg1"/>
                </a:solidFill>
                <a:latin typeface="Segoe UI "/>
              </a:defRPr>
            </a:lvl3pPr>
            <a:lvl4pPr>
              <a:defRPr sz="525">
                <a:solidFill>
                  <a:schemeClr val="bg1"/>
                </a:solidFill>
                <a:latin typeface="Segoe UI "/>
              </a:defRPr>
            </a:lvl4pPr>
            <a:lvl5pPr>
              <a:defRPr sz="525">
                <a:solidFill>
                  <a:schemeClr val="bg1"/>
                </a:solidFill>
                <a:latin typeface="Segoe UI "/>
              </a:defRPr>
            </a:lvl5pPr>
          </a:lstStyle>
          <a:p>
            <a:pPr lvl="0"/>
            <a:r>
              <a:rPr lang="fr-FR"/>
              <a:t>© photo</a:t>
            </a:r>
            <a:endParaRPr lang="en-GB"/>
          </a:p>
        </p:txBody>
      </p:sp>
      <p:pic>
        <p:nvPicPr>
          <p:cNvPr id="8" name="Image 19">
            <a:extLst>
              <a:ext uri="{FF2B5EF4-FFF2-40B4-BE49-F238E27FC236}">
                <a16:creationId xmlns:a16="http://schemas.microsoft.com/office/drawing/2014/main" id="{04B5378B-69E7-349E-A305-1C1C2A035E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817" y="5706051"/>
            <a:ext cx="1027694" cy="9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1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6330BE-9D67-B6AB-B54A-E71C7026F3AA}"/>
              </a:ext>
            </a:extLst>
          </p:cNvPr>
          <p:cNvSpPr/>
          <p:nvPr userDrawn="1"/>
        </p:nvSpPr>
        <p:spPr>
          <a:xfrm>
            <a:off x="3909647" y="0"/>
            <a:ext cx="5234354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2CFA58-CF35-3005-09C0-4A539F4AB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3058" y="2461269"/>
            <a:ext cx="3788589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1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/>
              <a:t>T</a:t>
            </a:r>
            <a:r>
              <a:rPr lang="es-419" noProof="0" err="1"/>
              <a:t>itre</a:t>
            </a:r>
            <a:r>
              <a:rPr lang="es-419" noProof="0"/>
              <a:t> de la </a:t>
            </a:r>
            <a:r>
              <a:rPr lang="es-419" noProof="0" err="1"/>
              <a:t>section</a:t>
            </a:r>
            <a:endParaRPr lang="fr-FR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14D01D-4430-5EC9-8BD3-A7696E421DDD}"/>
              </a:ext>
            </a:extLst>
          </p:cNvPr>
          <p:cNvCxnSpPr>
            <a:cxnSpLocks/>
          </p:cNvCxnSpPr>
          <p:nvPr userDrawn="1"/>
        </p:nvCxnSpPr>
        <p:spPr>
          <a:xfrm>
            <a:off x="4572000" y="0"/>
            <a:ext cx="0" cy="46596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>
            <a:extLst>
              <a:ext uri="{FF2B5EF4-FFF2-40B4-BE49-F238E27FC236}">
                <a16:creationId xmlns:a16="http://schemas.microsoft.com/office/drawing/2014/main" id="{37E1A4CB-200A-E4AB-761F-9230FBFA8EC6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EE0927E1-9883-C51D-A683-6C11C7500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83B85B73-D70D-2BDD-BA8B-41CF05546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E7193B11-BCA9-59D5-5AFA-8A1C30329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40B083F1-2069-1E3C-5885-DF2E3E184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5A7DE9C0-0C80-5CFD-CEE2-560E00FBB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064DEA-7EB5-711E-748D-8C888D6347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9804" y="1939788"/>
            <a:ext cx="472256" cy="47286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N°</a:t>
            </a:r>
            <a:endParaRPr lang="fr-FR"/>
          </a:p>
        </p:txBody>
      </p:sp>
      <p:pic>
        <p:nvPicPr>
          <p:cNvPr id="4" name="Picture 3" descr="A green ov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A7FAEE-D576-5D90-C992-44D17A86C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62904" y="4429240"/>
            <a:ext cx="614388" cy="4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34BEF32-11E8-89E3-6993-E52EFF989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25" name="Espace réservé du titre 1">
            <a:extLst>
              <a:ext uri="{FF2B5EF4-FFF2-40B4-BE49-F238E27FC236}">
                <a16:creationId xmlns:a16="http://schemas.microsoft.com/office/drawing/2014/main" id="{6EC9350B-AF88-562B-EBF5-094F7B3B2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90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7F28A7-E03D-A4C3-2AAD-1AA373070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2" y="1279408"/>
            <a:ext cx="8124829" cy="49304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En-tête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87253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3048000" y="1558"/>
            <a:ext cx="6115660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1" y="0"/>
            <a:ext cx="3047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000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2405832" y="1804107"/>
            <a:ext cx="239679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sommaire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3784473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4727444" y="2316921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9346" y="226709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3704" y="2304089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err="1"/>
              <a:t>Section</a:t>
            </a:r>
            <a:endParaRPr lang="es-419" noProof="0"/>
          </a:p>
          <a:p>
            <a:pPr lvl="0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4729349" y="2888421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1251" y="283859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3704" y="2879395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err="1"/>
              <a:t>Section</a:t>
            </a:r>
            <a:endParaRPr lang="es-419" noProof="0"/>
          </a:p>
          <a:p>
            <a:pPr lvl="0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4727444" y="3471646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9346" y="3421816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3704" y="3454701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err="1"/>
              <a:t>Section</a:t>
            </a:r>
            <a:endParaRPr lang="es-419" noProof="0"/>
          </a:p>
          <a:p>
            <a:pPr lvl="0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4727444" y="4054871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9346" y="400504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3704" y="4035819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err="1"/>
              <a:t>Section</a:t>
            </a:r>
            <a:endParaRPr lang="es-419" noProof="0"/>
          </a:p>
          <a:p>
            <a:pPr lvl="0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4727444" y="4664570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79346" y="4614740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63704" y="4641225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err="1"/>
              <a:t>Section</a:t>
            </a:r>
            <a:endParaRPr lang="es-419" noProof="0"/>
          </a:p>
          <a:p>
            <a:pPr lvl="0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4727444" y="5301605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9346" y="5251775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63704" y="5291657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err="1"/>
              <a:t>Section</a:t>
            </a:r>
            <a:endParaRPr lang="es-419" noProof="0"/>
          </a:p>
          <a:p>
            <a:pPr lvl="0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4727444" y="5930730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9346" y="5880900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63704" y="5911678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es-419" noProof="0" err="1"/>
              <a:t>Section</a:t>
            </a:r>
            <a:endParaRPr lang="es-419" noProof="0"/>
          </a:p>
          <a:p>
            <a:pPr lvl="0"/>
            <a:endParaRPr lang="fr-FR"/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</p:spTree>
    <p:extLst>
      <p:ext uri="{BB962C8B-B14F-4D97-AF65-F5344CB8AC3E}">
        <p14:creationId xmlns:p14="http://schemas.microsoft.com/office/powerpoint/2010/main" val="15589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14B844-7ECD-952B-3B10-8A65F470A792}"/>
              </a:ext>
            </a:extLst>
          </p:cNvPr>
          <p:cNvSpPr>
            <a:spLocks/>
          </p:cNvSpPr>
          <p:nvPr userDrawn="1"/>
        </p:nvSpPr>
        <p:spPr>
          <a:xfrm>
            <a:off x="2739763" y="12595"/>
            <a:ext cx="6422747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1820" y="635678"/>
            <a:ext cx="5666228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93" y="1558"/>
            <a:ext cx="2740819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1332001"/>
            <a:ext cx="1679369" cy="46166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  <a:lvl2pPr>
              <a:defRPr sz="1500"/>
            </a:lvl2pPr>
            <a:lvl3pPr>
              <a:defRPr sz="1350"/>
            </a:lvl3pPr>
            <a:lvl4pPr marL="257175" indent="-257175">
              <a:defRPr sz="1350"/>
            </a:lvl4pPr>
            <a:lvl5pPr marL="466725" indent="-190500">
              <a:defRPr sz="1200"/>
            </a:lvl5pPr>
          </a:lstStyle>
          <a:p>
            <a:pPr lvl="0"/>
            <a:r>
              <a:rPr lang="fr-FR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688335"/>
            <a:ext cx="1390124" cy="300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Votre texte ici</a:t>
            </a:r>
          </a:p>
        </p:txBody>
      </p:sp>
      <p:sp>
        <p:nvSpPr>
          <p:cNvPr id="1024" name="Freeform: Shape 4">
            <a:extLst>
              <a:ext uri="{FF2B5EF4-FFF2-40B4-BE49-F238E27FC236}">
                <a16:creationId xmlns:a16="http://schemas.microsoft.com/office/drawing/2014/main" id="{C34250D4-064A-9810-5E15-0944AAB0AFE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21039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1025" name="Freeform: Shape 5">
            <a:extLst>
              <a:ext uri="{FF2B5EF4-FFF2-40B4-BE49-F238E27FC236}">
                <a16:creationId xmlns:a16="http://schemas.microsoft.com/office/drawing/2014/main" id="{69BEB38B-7DDB-21EF-C1D7-D66EECF2C9C3}"/>
              </a:ext>
            </a:extLst>
          </p:cNvPr>
          <p:cNvSpPr/>
          <p:nvPr userDrawn="1"/>
        </p:nvSpPr>
        <p:spPr>
          <a:xfrm flipH="1">
            <a:off x="8618048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1027" name="TextBox 14">
            <a:extLst>
              <a:ext uri="{FF2B5EF4-FFF2-40B4-BE49-F238E27FC236}">
                <a16:creationId xmlns:a16="http://schemas.microsoft.com/office/drawing/2014/main" id="{96AE8DEA-DEDB-1B95-4562-180D29458AD8}"/>
              </a:ext>
            </a:extLst>
          </p:cNvPr>
          <p:cNvSpPr txBox="1"/>
          <p:nvPr userDrawn="1"/>
        </p:nvSpPr>
        <p:spPr>
          <a:xfrm>
            <a:off x="8831612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11" name="Image 10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0CE74DE2-F29D-359D-C2F6-1A912A012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D91FBA4-86C6-C278-E889-A58D94F7CB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7554" y="1278395"/>
            <a:ext cx="5562878" cy="503210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En-tête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7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+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A2750-C6DC-1FC9-615B-F6550A037367}"/>
              </a:ext>
            </a:extLst>
          </p:cNvPr>
          <p:cNvSpPr/>
          <p:nvPr userDrawn="1"/>
        </p:nvSpPr>
        <p:spPr>
          <a:xfrm>
            <a:off x="-1" y="0"/>
            <a:ext cx="64056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627384"/>
            <a:ext cx="5640977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6403181" y="1558"/>
            <a:ext cx="2740819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1987" y="1291847"/>
            <a:ext cx="1679369" cy="46166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  <a:lvl2pPr>
              <a:defRPr sz="1500"/>
            </a:lvl2pPr>
            <a:lvl3pPr>
              <a:defRPr sz="1350"/>
            </a:lvl3pPr>
            <a:lvl4pPr marL="257175" indent="-257175">
              <a:defRPr sz="1350"/>
            </a:lvl4pPr>
            <a:lvl5pPr marL="466725" indent="-190500">
              <a:defRPr sz="1200"/>
            </a:lvl5pPr>
          </a:lstStyle>
          <a:p>
            <a:pPr lvl="0"/>
            <a:r>
              <a:rPr lang="fr-FR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2717" y="2688335"/>
            <a:ext cx="1390124" cy="300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 panose="020B0604020202020204" pitchFamily="34" charset="0"/>
              <a:buNone/>
              <a:tabLst/>
              <a:defRPr/>
            </a:pPr>
            <a:r>
              <a:rPr lang="fr-FR"/>
              <a:t>Votre texte ici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7" name="Image 6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F762446-2635-AD15-D53A-D857F2F73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9F6D414-8B5C-3241-1884-8905F8A435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158" y="1262411"/>
            <a:ext cx="5678091" cy="48815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En-tête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1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+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2B77D2-7E63-3778-F3C2-3FEFDE5C8E63}"/>
              </a:ext>
            </a:extLst>
          </p:cNvPr>
          <p:cNvSpPr>
            <a:spLocks/>
          </p:cNvSpPr>
          <p:nvPr userDrawn="1"/>
        </p:nvSpPr>
        <p:spPr>
          <a:xfrm>
            <a:off x="0" y="2471118"/>
            <a:ext cx="9163659" cy="438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F5B3D-C1EC-539A-B04E-E677C32D99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2471690"/>
            <a:ext cx="9144000" cy="438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0" y="-21695"/>
            <a:ext cx="9144000" cy="2492813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3601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C3F5F32F-49F2-B67E-D53A-A825ADB3CB5B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B701FD8F-DDEF-B006-8870-8E858970F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5690FA1F-6DB6-BFB9-8CD9-710822251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54863EBB-D5CE-F66D-4865-A80B44FF9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1AA9D388-AED5-356E-CF55-DAD04B875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2CCE996A-9AEF-0BC1-E5F1-ED4848FA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3" name="Freeform: Shape 4">
            <a:extLst>
              <a:ext uri="{FF2B5EF4-FFF2-40B4-BE49-F238E27FC236}">
                <a16:creationId xmlns:a16="http://schemas.microsoft.com/office/drawing/2014/main" id="{22B6640B-5969-1DCA-1B5F-73B6A9BE839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4" name="Freeform: Shape 5">
            <a:extLst>
              <a:ext uri="{FF2B5EF4-FFF2-40B4-BE49-F238E27FC236}">
                <a16:creationId xmlns:a16="http://schemas.microsoft.com/office/drawing/2014/main" id="{2FB53646-D73B-B74B-A06D-2F24071F7422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8CDE96C-EC5B-D93C-CEF0-9D8A764E1CB4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7AE41C9-8E15-2DA7-ECE4-674B2BD54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19075E7-F307-DEAA-B734-121FE5B907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2302" y="2708040"/>
            <a:ext cx="7830741" cy="34496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En-tête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Niveau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6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28800"/>
            <a:ext cx="9144000" cy="5229200"/>
          </a:xfrm>
          <a:prstGeom prst="rect">
            <a:avLst/>
          </a:prstGeom>
          <a:solidFill>
            <a:srgbClr val="942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1701579"/>
          </a:xfrm>
          <a:prstGeom prst="rect">
            <a:avLst/>
          </a:prstGeom>
          <a:solidFill>
            <a:srgbClr val="00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2906347" y="2716178"/>
            <a:ext cx="2777665" cy="934478"/>
          </a:xfrm>
          <a:prstGeom prst="rect">
            <a:avLst/>
          </a:prstGeom>
        </p:spPr>
        <p:txBody>
          <a:bodyPr wrap="none" lIns="72000" tIns="36000" rIns="72000" bIns="36000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chapitre</a:t>
            </a:r>
            <a:br>
              <a:rPr lang="fr-FR"/>
            </a:br>
            <a:r>
              <a:rPr lang="fr-FR"/>
              <a:t>Calibri corps 28 pt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94" y="416364"/>
            <a:ext cx="2532398" cy="10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67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9B1F95A-4A0E-BD17-5096-4848F142D268}"/>
              </a:ext>
            </a:extLst>
          </p:cNvPr>
          <p:cNvSpPr/>
          <p:nvPr userDrawn="1"/>
        </p:nvSpPr>
        <p:spPr>
          <a:xfrm>
            <a:off x="2056343" y="1052737"/>
            <a:ext cx="1599597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B2346D7-F257-94DC-3C90-7A1913CD4D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3538" y="2854276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 </a:t>
            </a:r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1D91DC7F-33C9-ED94-FD23-EE0D25A85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3540" y="1118682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  <a:p>
            <a:pPr lvl="1"/>
            <a:r>
              <a:rPr lang="fr-FR"/>
              <a:t>Niveau 2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C1DB50AA-4325-40B4-E41B-FCCDD3DA7F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40" y="4593433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pic>
        <p:nvPicPr>
          <p:cNvPr id="40" name="Image 39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BA93E83-5389-C6D6-AAA0-BCFF2824E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56A5BF3D-7CB7-5D12-AE83-7F4E8315A2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64357" y="2843495"/>
            <a:ext cx="1588481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 </a:t>
            </a:r>
          </a:p>
        </p:txBody>
      </p:sp>
      <p:sp>
        <p:nvSpPr>
          <p:cNvPr id="56" name="Espace réservé du texte 22">
            <a:extLst>
              <a:ext uri="{FF2B5EF4-FFF2-40B4-BE49-F238E27FC236}">
                <a16:creationId xmlns:a16="http://schemas.microsoft.com/office/drawing/2014/main" id="{8FB07CE7-79F3-33D8-98A0-80CE428276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4359" y="1107901"/>
            <a:ext cx="1591581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  <a:p>
            <a:pPr lvl="1"/>
            <a:r>
              <a:rPr lang="fr-FR"/>
              <a:t>Niveau 2 </a:t>
            </a:r>
          </a:p>
        </p:txBody>
      </p:sp>
      <p:sp>
        <p:nvSpPr>
          <p:cNvPr id="57" name="Espace réservé du texte 22">
            <a:extLst>
              <a:ext uri="{FF2B5EF4-FFF2-40B4-BE49-F238E27FC236}">
                <a16:creationId xmlns:a16="http://schemas.microsoft.com/office/drawing/2014/main" id="{AE632CD1-70F6-D0F2-9D80-1F94BA60E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359" y="4582652"/>
            <a:ext cx="1588478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F97D8FE4-3A3B-974F-78CA-7D38F2C3B0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15174" y="2840244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 </a:t>
            </a:r>
          </a:p>
        </p:txBody>
      </p:sp>
      <p:sp>
        <p:nvSpPr>
          <p:cNvPr id="59" name="Espace réservé du texte 22">
            <a:extLst>
              <a:ext uri="{FF2B5EF4-FFF2-40B4-BE49-F238E27FC236}">
                <a16:creationId xmlns:a16="http://schemas.microsoft.com/office/drawing/2014/main" id="{0D4A6E93-8F85-233A-F3C3-3A40BDB3A7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5177" y="1104649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  <a:p>
            <a:pPr lvl="1"/>
            <a:r>
              <a:rPr lang="fr-FR"/>
              <a:t>Niveau 2 </a:t>
            </a:r>
          </a:p>
        </p:txBody>
      </p:sp>
      <p:sp>
        <p:nvSpPr>
          <p:cNvPr id="60" name="Espace réservé du texte 22">
            <a:extLst>
              <a:ext uri="{FF2B5EF4-FFF2-40B4-BE49-F238E27FC236}">
                <a16:creationId xmlns:a16="http://schemas.microsoft.com/office/drawing/2014/main" id="{F57EE2A6-D7B4-3BCE-F718-3A623B0720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5177" y="4579401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600F3FE5-C953-3924-6268-1C0AA3E1034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28694" y="2850136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 </a:t>
            </a:r>
          </a:p>
        </p:txBody>
      </p:sp>
      <p:sp>
        <p:nvSpPr>
          <p:cNvPr id="74" name="Espace réservé du texte 22">
            <a:extLst>
              <a:ext uri="{FF2B5EF4-FFF2-40B4-BE49-F238E27FC236}">
                <a16:creationId xmlns:a16="http://schemas.microsoft.com/office/drawing/2014/main" id="{EFF9E6C8-D5A7-60A4-667C-89491A064C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28696" y="1114542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  <a:p>
            <a:pPr lvl="1"/>
            <a:r>
              <a:rPr lang="fr-FR"/>
              <a:t>Niveau 2</a:t>
            </a:r>
          </a:p>
        </p:txBody>
      </p:sp>
      <p:sp>
        <p:nvSpPr>
          <p:cNvPr id="75" name="Espace réservé du texte 22">
            <a:extLst>
              <a:ext uri="{FF2B5EF4-FFF2-40B4-BE49-F238E27FC236}">
                <a16:creationId xmlns:a16="http://schemas.microsoft.com/office/drawing/2014/main" id="{A7F857C6-D74D-F1D0-628E-02BEDA92E5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28696" y="4589293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96B0FDA-41D1-2285-BC9D-7B3B51697578}"/>
              </a:ext>
            </a:extLst>
          </p:cNvPr>
          <p:cNvGrpSpPr/>
          <p:nvPr userDrawn="1"/>
        </p:nvGrpSpPr>
        <p:grpSpPr>
          <a:xfrm>
            <a:off x="2056343" y="1052736"/>
            <a:ext cx="1599597" cy="5856123"/>
            <a:chOff x="4413964" y="1569720"/>
            <a:chExt cx="1913069" cy="5288280"/>
          </a:xfrm>
        </p:grpSpPr>
        <p:cxnSp>
          <p:nvCxnSpPr>
            <p:cNvPr id="84" name="Connecteur droit 6">
              <a:extLst>
                <a:ext uri="{FF2B5EF4-FFF2-40B4-BE49-F238E27FC236}">
                  <a16:creationId xmlns:a16="http://schemas.microsoft.com/office/drawing/2014/main" id="{2D90097D-C925-2AB2-4692-FB58C7A04E8B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>
              <a:extLst>
                <a:ext uri="{FF2B5EF4-FFF2-40B4-BE49-F238E27FC236}">
                  <a16:creationId xmlns:a16="http://schemas.microsoft.com/office/drawing/2014/main" id="{CC55B972-4239-D8F2-7FCD-4E6355A6C7A4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290E770C-3FE5-3A52-DA36-84334413C0F2}"/>
              </a:ext>
            </a:extLst>
          </p:cNvPr>
          <p:cNvSpPr/>
          <p:nvPr userDrawn="1"/>
        </p:nvSpPr>
        <p:spPr>
          <a:xfrm>
            <a:off x="5358736" y="1052737"/>
            <a:ext cx="1599597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91" name="Picture Placeholder 11">
            <a:extLst>
              <a:ext uri="{FF2B5EF4-FFF2-40B4-BE49-F238E27FC236}">
                <a16:creationId xmlns:a16="http://schemas.microsoft.com/office/drawing/2014/main" id="{1748DFFE-2622-3D96-6B04-18A9FA8AA07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66750" y="2850136"/>
            <a:ext cx="1588481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 </a:t>
            </a:r>
          </a:p>
        </p:txBody>
      </p:sp>
      <p:sp>
        <p:nvSpPr>
          <p:cNvPr id="92" name="Espace réservé du texte 22">
            <a:extLst>
              <a:ext uri="{FF2B5EF4-FFF2-40B4-BE49-F238E27FC236}">
                <a16:creationId xmlns:a16="http://schemas.microsoft.com/office/drawing/2014/main" id="{1EB283B8-3B3B-FD1B-CA0F-AB784F4E1A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6752" y="1114542"/>
            <a:ext cx="1591581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/>
              <a:t>Texte</a:t>
            </a:r>
          </a:p>
          <a:p>
            <a:pPr lvl="0"/>
            <a:endParaRPr lang="fr-FR"/>
          </a:p>
          <a:p>
            <a:pPr lvl="1"/>
            <a:r>
              <a:rPr lang="fr-FR"/>
              <a:t>Niveau 2 </a:t>
            </a:r>
          </a:p>
        </p:txBody>
      </p:sp>
      <p:sp>
        <p:nvSpPr>
          <p:cNvPr id="93" name="Espace réservé du texte 22">
            <a:extLst>
              <a:ext uri="{FF2B5EF4-FFF2-40B4-BE49-F238E27FC236}">
                <a16:creationId xmlns:a16="http://schemas.microsoft.com/office/drawing/2014/main" id="{809D9A36-C071-B1EC-7A54-EADBE1D845A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66752" y="4589293"/>
            <a:ext cx="1588478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 baseline="0"/>
            </a:lvl2pPr>
          </a:lstStyle>
          <a:p>
            <a:pPr lvl="0"/>
            <a:r>
              <a:rPr lang="fr-FR" err="1"/>
              <a:t>Text</a:t>
            </a:r>
            <a:endParaRPr lang="fr-FR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4939A4-CAAE-8EE1-B487-A86EE05578F3}"/>
              </a:ext>
            </a:extLst>
          </p:cNvPr>
          <p:cNvGrpSpPr/>
          <p:nvPr userDrawn="1"/>
        </p:nvGrpSpPr>
        <p:grpSpPr>
          <a:xfrm>
            <a:off x="5358736" y="1052736"/>
            <a:ext cx="1599597" cy="5856123"/>
            <a:chOff x="4413964" y="1569720"/>
            <a:chExt cx="1913069" cy="5288280"/>
          </a:xfrm>
        </p:grpSpPr>
        <p:cxnSp>
          <p:nvCxnSpPr>
            <p:cNvPr id="95" name="Connecteur droit 6">
              <a:extLst>
                <a:ext uri="{FF2B5EF4-FFF2-40B4-BE49-F238E27FC236}">
                  <a16:creationId xmlns:a16="http://schemas.microsoft.com/office/drawing/2014/main" id="{63BB74FA-1A51-299C-6773-C8FE30AD53E5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6">
              <a:extLst>
                <a:ext uri="{FF2B5EF4-FFF2-40B4-BE49-F238E27FC236}">
                  <a16:creationId xmlns:a16="http://schemas.microsoft.com/office/drawing/2014/main" id="{3C3C75A5-4C1A-0958-E6B0-C50ED55A06B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17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9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395236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430E4-B86C-2045-98BB-6C9BE9D61BD2}"/>
              </a:ext>
            </a:extLst>
          </p:cNvPr>
          <p:cNvSpPr/>
          <p:nvPr userDrawn="1"/>
        </p:nvSpPr>
        <p:spPr>
          <a:xfrm>
            <a:off x="6604233" y="3270141"/>
            <a:ext cx="1970095" cy="3712084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23F43D9-CF93-CF30-10DC-40E830AEDD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7508" y="1412776"/>
            <a:ext cx="1944085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FD05BF-4089-8D21-4D06-32CEC24CEE67}"/>
              </a:ext>
            </a:extLst>
          </p:cNvPr>
          <p:cNvSpPr/>
          <p:nvPr userDrawn="1"/>
        </p:nvSpPr>
        <p:spPr>
          <a:xfrm>
            <a:off x="2484407" y="3258032"/>
            <a:ext cx="1990461" cy="3712086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4B2153FA-4699-9DE9-6AB9-35A95ADC63B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24637" y="1412776"/>
            <a:ext cx="1949690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989C265E-4B41-F880-AC55-C1365B2106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04772" y="1412776"/>
            <a:ext cx="197009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2302" y="1412776"/>
            <a:ext cx="1949832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4" name="!!Freeform 9">
            <a:extLst>
              <a:ext uri="{FF2B5EF4-FFF2-40B4-BE49-F238E27FC236}">
                <a16:creationId xmlns:a16="http://schemas.microsoft.com/office/drawing/2014/main" id="{05361814-E194-3221-9787-B6B28F8AB5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56757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11C5910-C27D-C7CF-39D3-3516157E27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5443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CDC54C4B-1325-39A5-749F-50C2CB5C8D78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2605091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881EEB4-DE6E-645A-4118-7BF70D6C2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73778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  <p:sp>
        <p:nvSpPr>
          <p:cNvPr id="41" name="!!Freeform 9">
            <a:extLst>
              <a:ext uri="{FF2B5EF4-FFF2-40B4-BE49-F238E27FC236}">
                <a16:creationId xmlns:a16="http://schemas.microsoft.com/office/drawing/2014/main" id="{AB3B50DF-766A-A036-8FEC-4E19B8D2ED56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4668029" y="336623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3686A9CF-2D21-1397-EBBF-93B1A812D6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36716" y="356636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Titulo</a:t>
            </a:r>
            <a:endParaRPr lang="fr-FR" noProof="0"/>
          </a:p>
          <a:p>
            <a:pPr lvl="1"/>
            <a:r>
              <a:rPr lang="fr-FR" noProof="0"/>
              <a:t>Texte</a:t>
            </a:r>
          </a:p>
        </p:txBody>
      </p:sp>
      <p:sp>
        <p:nvSpPr>
          <p:cNvPr id="43" name="!!Freeform 9">
            <a:extLst>
              <a:ext uri="{FF2B5EF4-FFF2-40B4-BE49-F238E27FC236}">
                <a16:creationId xmlns:a16="http://schemas.microsoft.com/office/drawing/2014/main" id="{B2466802-E8C5-2E20-28F3-1F067A1E025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714942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3D7A4550-30FF-1F9F-8BFC-77673E5C73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83629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err="1"/>
              <a:t>Titulo</a:t>
            </a:r>
            <a:endParaRPr lang="fr-FR" noProof="0"/>
          </a:p>
          <a:p>
            <a:pPr lvl="1"/>
            <a:r>
              <a:rPr lang="fr-FR" noProof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896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2094">
          <p15:clr>
            <a:srgbClr val="FBAE40"/>
          </p15:clr>
        </p15:guide>
        <p15:guide id="3" pos="2026">
          <p15:clr>
            <a:srgbClr val="FBAE40"/>
          </p15:clr>
        </p15:guide>
        <p15:guide id="4" pos="5473">
          <p15:clr>
            <a:srgbClr val="FBAE40"/>
          </p15:clr>
        </p15:guide>
        <p15:guide id="5" pos="7197">
          <p15:clr>
            <a:srgbClr val="FBAE40"/>
          </p15:clr>
        </p15:guide>
        <p15:guide id="6" pos="393">
          <p15:clr>
            <a:srgbClr val="FBAE40"/>
          </p15:clr>
        </p15:guide>
        <p15:guide id="7" pos="3749">
          <p15:clr>
            <a:srgbClr val="FBAE40"/>
          </p15:clr>
        </p15:guide>
        <p15:guide id="8" pos="3840">
          <p15:clr>
            <a:srgbClr val="FBAE40"/>
          </p15:clr>
        </p15:guide>
        <p15:guide id="9" pos="5564">
          <p15:clr>
            <a:srgbClr val="FBAE40"/>
          </p15:clr>
        </p15:guide>
        <p15:guide id="10" orient="horz" pos="89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539863" y="3842303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332" y="4146552"/>
            <a:ext cx="2405502" cy="144268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40001" y="1412776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94413" y="3950006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E090E08-AE50-EF68-1562-D4C1813D2B6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275648" y="1414287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3F55E60C-C3D2-7EF3-E46E-7E68F109E57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004009" y="1412776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7B4882A3-D4D2-E4CE-CD0A-E13B16A1C106}"/>
              </a:ext>
            </a:extLst>
          </p:cNvPr>
          <p:cNvSpPr txBox="1">
            <a:spLocks/>
          </p:cNvSpPr>
          <p:nvPr userDrawn="1"/>
        </p:nvSpPr>
        <p:spPr>
          <a:xfrm>
            <a:off x="3274422" y="3840761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40" name="!!Freeform 9">
            <a:extLst>
              <a:ext uri="{FF2B5EF4-FFF2-40B4-BE49-F238E27FC236}">
                <a16:creationId xmlns:a16="http://schemas.microsoft.com/office/drawing/2014/main" id="{9AF2FBB5-5D0A-6B99-BF8B-B6C373182C70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3328972" y="394846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88757D2E-BD53-9DC4-BA83-6D7EE0A20741}"/>
              </a:ext>
            </a:extLst>
          </p:cNvPr>
          <p:cNvSpPr txBox="1">
            <a:spLocks/>
          </p:cNvSpPr>
          <p:nvPr userDrawn="1"/>
        </p:nvSpPr>
        <p:spPr>
          <a:xfrm>
            <a:off x="6008981" y="3839219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42" name="!!Freeform 9">
            <a:extLst>
              <a:ext uri="{FF2B5EF4-FFF2-40B4-BE49-F238E27FC236}">
                <a16:creationId xmlns:a16="http://schemas.microsoft.com/office/drawing/2014/main" id="{35C7926E-1F50-8B61-6886-7ECD263896D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063531" y="3946922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361869B-E58A-1FA3-77F0-497ECC990D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771" y="4155476"/>
            <a:ext cx="2420794" cy="143376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86069D3-1395-5153-6786-006BE7FC68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82330" y="4147020"/>
            <a:ext cx="2432558" cy="1442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2856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9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537243" y="3840761"/>
            <a:ext cx="3962155" cy="2032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74" y="4147968"/>
            <a:ext cx="3739695" cy="1660015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7243" y="1414192"/>
            <a:ext cx="3950483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591655" y="3951422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4628863" y="3842303"/>
            <a:ext cx="3966755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2045" y="4146551"/>
            <a:ext cx="3722603" cy="1661431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2561BD4-D3E4-DA57-D5B3-E9E2C5C19D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37846" y="1412776"/>
            <a:ext cx="3950484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4744441" y="3950006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772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pos="438">
          <p15:clr>
            <a:srgbClr val="FBAE40"/>
          </p15:clr>
        </p15:guide>
        <p15:guide id="5" pos="7219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4628863" y="1403350"/>
            <a:ext cx="3966755" cy="446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/>
              <a:t>Titre de la page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350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7243" y="1414192"/>
            <a:ext cx="3950483" cy="4457709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r>
              <a:rPr lang="fr-FR"/>
              <a:t>Insert image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4587" y="1872615"/>
            <a:ext cx="3829851" cy="3821818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/>
              <a:t>Titre</a:t>
            </a:r>
          </a:p>
          <a:p>
            <a:pPr lvl="1"/>
            <a:r>
              <a:rPr lang="fr-FR" noProof="0"/>
              <a:t>Texte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692049" y="1575593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772">
          <p15:clr>
            <a:srgbClr val="FBAE40"/>
          </p15:clr>
        </p15:guide>
        <p15:guide id="3" orient="horz" pos="890">
          <p15:clr>
            <a:srgbClr val="FBAE40"/>
          </p15:clr>
        </p15:guide>
        <p15:guide id="4" pos="438">
          <p15:clr>
            <a:srgbClr val="FBAE40"/>
          </p15:clr>
        </p15:guide>
        <p15:guide id="5" pos="7219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ty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9ECF0E1-044C-6D5F-D873-250C1E789E2C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321028" y="3517128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41E0BF66-DD68-E795-DAAA-1E88E90EF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3089550"/>
            <a:ext cx="3581524" cy="2354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s-419" noProof="0" err="1"/>
              <a:t>Titre</a:t>
            </a:r>
            <a:r>
              <a:rPr lang="es-419" noProof="0"/>
              <a:t> de la page</a:t>
            </a:r>
            <a:endParaRPr lang="fr-FR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8B594E3-F95C-E951-1E10-EA0D72A3D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9828" y="3981682"/>
            <a:ext cx="4541954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Titre</a:t>
            </a:r>
          </a:p>
          <a:p>
            <a:pPr marL="0" marR="0" lvl="1" indent="0" algn="l" defTabSz="51435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Segoe UI" panose="020B0502040204020203" pitchFamily="34" charset="0"/>
              <a:buNone/>
              <a:tabLst/>
              <a:defRPr/>
            </a:pPr>
            <a:r>
              <a:rPr lang="es-419" noProof="0" err="1"/>
              <a:t>texte</a:t>
            </a:r>
            <a:endParaRPr lang="es-419" noProof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12A53AF-1FAF-00E8-07A9-6868DAA299B3}"/>
              </a:ext>
            </a:extLst>
          </p:cNvPr>
          <p:cNvCxnSpPr>
            <a:cxnSpLocks/>
          </p:cNvCxnSpPr>
          <p:nvPr userDrawn="1"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C796783-FFA7-7C21-A0D5-A1D84749E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3403482"/>
            <a:ext cx="464344" cy="83662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DA63AC6-3343-6461-CC49-19F1FEDE5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1815" y="655823"/>
            <a:ext cx="4541954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Titre</a:t>
            </a:r>
          </a:p>
          <a:p>
            <a:pPr marL="0" marR="0" lvl="1" indent="0" algn="l" defTabSz="51435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Segoe UI" panose="020B0502040204020203" pitchFamily="34" charset="0"/>
              <a:buNone/>
              <a:tabLst/>
              <a:defRPr/>
            </a:pPr>
            <a:r>
              <a:rPr lang="es-419" noProof="0" err="1"/>
              <a:t>texte</a:t>
            </a:r>
            <a:endParaRPr lang="es-419" noProof="0"/>
          </a:p>
        </p:txBody>
      </p:sp>
    </p:spTree>
    <p:extLst>
      <p:ext uri="{BB962C8B-B14F-4D97-AF65-F5344CB8AC3E}">
        <p14:creationId xmlns:p14="http://schemas.microsoft.com/office/powerpoint/2010/main" val="32699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plei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5">
            <a:extLst>
              <a:ext uri="{FF2B5EF4-FFF2-40B4-BE49-F238E27FC236}">
                <a16:creationId xmlns:a16="http://schemas.microsoft.com/office/drawing/2014/main" id="{8F94F0CD-F2DA-B660-8586-868DD2B82437}"/>
              </a:ext>
            </a:extLst>
          </p:cNvPr>
          <p:cNvCxnSpPr/>
          <p:nvPr userDrawn="1"/>
        </p:nvCxnSpPr>
        <p:spPr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sz="1350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8817616" y="6582166"/>
            <a:ext cx="169919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750" baseline="0" noProof="0" smtClean="0">
                <a:solidFill>
                  <a:schemeClr val="accent2"/>
                </a:solidFill>
              </a:rPr>
              <a:pPr algn="ctr"/>
              <a:t>‹N°›</a:t>
            </a:fld>
            <a:endParaRPr lang="fr-FR" sz="750" b="1" baseline="0" noProof="0">
              <a:solidFill>
                <a:schemeClr val="accent2"/>
              </a:solidFill>
            </a:endParaRPr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D21F95C1-57EE-B32D-5064-F48F0FA18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63601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/>
              <a:t>Titre de la page</a:t>
            </a:r>
          </a:p>
        </p:txBody>
      </p:sp>
      <p:pic>
        <p:nvPicPr>
          <p:cNvPr id="16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68D81DCD-D74C-6166-2A69-B76D41308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042" y="650758"/>
            <a:ext cx="464344" cy="8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/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cxnSp>
        <p:nvCxnSpPr>
          <p:cNvPr id="2" name="Connecteur droit 5">
            <a:extLst>
              <a:ext uri="{FF2B5EF4-FFF2-40B4-BE49-F238E27FC236}">
                <a16:creationId xmlns:a16="http://schemas.microsoft.com/office/drawing/2014/main" id="{23D738F4-1D65-952E-9BA3-615259A74FF2}"/>
              </a:ext>
            </a:extLst>
          </p:cNvPr>
          <p:cNvCxnSpPr>
            <a:cxnSpLocks/>
          </p:cNvCxnSpPr>
          <p:nvPr userDrawn="1"/>
        </p:nvCxnSpPr>
        <p:spPr>
          <a:xfrm>
            <a:off x="3860" y="3429000"/>
            <a:ext cx="914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AD7873A4-0620-6784-2518-6F829599C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5797" y="3010690"/>
            <a:ext cx="464344" cy="836621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D548343-595C-E27E-96F9-0C3AB8AB8D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2330" y="1844826"/>
            <a:ext cx="4056144" cy="1204302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E9BD498-0F7A-E83F-9054-ED96DB42A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7624" y="3808874"/>
            <a:ext cx="4056144" cy="2598413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1800"/>
            </a:lvl3pPr>
            <a:lvl4pPr marL="793800" indent="-243000">
              <a:buSzPct val="100000"/>
              <a:buFont typeface="Webdings" panose="05030102010509060703" pitchFamily="18" charset="2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 panose="020B0502040204020203" pitchFamily="34" charset="0"/>
              <a:buChar char="ꟷ"/>
              <a:defRPr sz="1200"/>
            </a:lvl5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texte</a:t>
            </a:r>
          </a:p>
        </p:txBody>
      </p:sp>
      <p:pic>
        <p:nvPicPr>
          <p:cNvPr id="23" name="Egis-couleur blanc">
            <a:extLst>
              <a:ext uri="{FF2B5EF4-FFF2-40B4-BE49-F238E27FC236}">
                <a16:creationId xmlns:a16="http://schemas.microsoft.com/office/drawing/2014/main" id="{6D5C4666-B1DB-1D63-D596-305E5FCC5F9F}"/>
              </a:ext>
            </a:extLst>
          </p:cNvPr>
          <p:cNvPicPr/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490" y="653138"/>
            <a:ext cx="1418613" cy="70757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801D732-2086-E761-1D6E-5FDF290B9C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" y="17512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uver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059832" y="-10510"/>
            <a:ext cx="366987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-5171"/>
            <a:ext cx="3583405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 userDrawn="1"/>
        </p:nvSpPr>
        <p:spPr bwMode="auto">
          <a:xfrm>
            <a:off x="1" y="1"/>
            <a:ext cx="3059832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80187" y="2889516"/>
            <a:ext cx="2116285" cy="895117"/>
          </a:xfrm>
        </p:spPr>
        <p:txBody>
          <a:bodyPr>
            <a:spAutoFit/>
          </a:bodyPr>
          <a:lstStyle>
            <a:lvl1pPr algn="l">
              <a:spcAft>
                <a:spcPts val="450"/>
              </a:spcAft>
              <a:defRPr sz="2400">
                <a:solidFill>
                  <a:schemeClr val="bg1"/>
                </a:solidFill>
                <a:latin typeface="Segoe UI Black"/>
                <a:ea typeface="Segoe UI Black"/>
                <a:cs typeface="Segoe UI Semibold"/>
              </a:defRPr>
            </a:lvl1pPr>
          </a:lstStyle>
          <a:p>
            <a:pPr lvl="0">
              <a:defRPr/>
            </a:pPr>
            <a:r>
              <a:rPr lang="fr-FR"/>
              <a:t>T</a:t>
            </a:r>
            <a:r>
              <a:t>itre</a:t>
            </a:r>
            <a:r>
              <a:rPr lang="fr-FR"/>
              <a:t> de la </a:t>
            </a:r>
            <a:endParaRPr/>
          </a:p>
          <a:p>
            <a:pPr lvl="0">
              <a:defRPr/>
            </a:pPr>
            <a:r>
              <a:rPr lang="fr-FR"/>
              <a:t>presentati</a:t>
            </a:r>
            <a:r>
              <a:t>o</a:t>
            </a:r>
            <a:r>
              <a:rPr lang="fr-FR"/>
              <a:t>n</a:t>
            </a:r>
            <a:endParaRPr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 bwMode="auto">
          <a:xfrm>
            <a:off x="3059832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 userDrawn="1"/>
        </p:nvGrpSpPr>
        <p:grpSpPr bwMode="auto">
          <a:xfrm>
            <a:off x="305526" y="1092771"/>
            <a:ext cx="717729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3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4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pic>
        <p:nvPicPr>
          <p:cNvPr id="3" name="Image 36">
            <a:extLst>
              <a:ext uri="{FF2B5EF4-FFF2-40B4-BE49-F238E27FC236}">
                <a16:creationId xmlns:a16="http://schemas.microsoft.com/office/drawing/2014/main" id="{D8945C4E-576D-DB61-67DC-1F8B6918A4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400" y="5709499"/>
            <a:ext cx="1154289" cy="8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2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uverture alternativ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062367" y="0"/>
            <a:ext cx="3669871" cy="68580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1" y="1"/>
            <a:ext cx="305983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171"/>
            <a:ext cx="3583405" cy="6858000"/>
          </a:xfrm>
          <a:prstGeom prst="rect">
            <a:avLst/>
          </a:prstGeom>
          <a:noFill/>
        </p:spPr>
      </p:pic>
      <p:sp>
        <p:nvSpPr>
          <p:cNvPr id="5" name="Text Placehold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80187" y="2889516"/>
            <a:ext cx="3486328" cy="269972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spcAft>
                <a:spcPts val="450"/>
              </a:spcAft>
              <a:defRPr sz="2400">
                <a:solidFill>
                  <a:schemeClr val="bg1"/>
                </a:solidFill>
                <a:latin typeface="Segoe UI Black"/>
                <a:ea typeface="Segoe UI Black"/>
                <a:cs typeface="Segoe UI Semibold"/>
              </a:defRPr>
            </a:lvl1pPr>
          </a:lstStyle>
          <a:p>
            <a:pPr lvl="0">
              <a:defRPr/>
            </a:pPr>
            <a:r>
              <a:rPr lang="fr-FR"/>
              <a:t>T</a:t>
            </a:r>
            <a:r>
              <a:t>itre</a:t>
            </a:r>
            <a:r>
              <a:rPr lang="fr-FR"/>
              <a:t> de la </a:t>
            </a:r>
            <a:endParaRPr/>
          </a:p>
          <a:p>
            <a:pPr lvl="0">
              <a:defRPr/>
            </a:pPr>
            <a:r>
              <a:rPr lang="fr-FR"/>
              <a:t>présentation</a:t>
            </a:r>
            <a:endParaRPr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 bwMode="auto">
          <a:xfrm>
            <a:off x="3059832" y="-5171"/>
            <a:ext cx="0" cy="68631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/>
          <p:cNvGrpSpPr/>
          <p:nvPr userDrawn="1"/>
        </p:nvGrpSpPr>
        <p:grpSpPr bwMode="auto">
          <a:xfrm>
            <a:off x="305526" y="1092771"/>
            <a:ext cx="717729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3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4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3" name="Espace réservé du texte 14"/>
          <p:cNvSpPr>
            <a:spLocks noGrp="1"/>
          </p:cNvSpPr>
          <p:nvPr>
            <p:ph type="body" sz="quarter" idx="11" hasCustomPrompt="1"/>
          </p:nvPr>
        </p:nvSpPr>
        <p:spPr bwMode="auto">
          <a:xfrm rot="16199998">
            <a:off x="-111889" y="6576725"/>
            <a:ext cx="339195" cy="126958"/>
          </a:xfrm>
          <a:prstGeom prst="rect">
            <a:avLst/>
          </a:prstGeom>
        </p:spPr>
        <p:txBody>
          <a:bodyPr wrap="none" rIns="0" bIns="0">
            <a:spAutoFit/>
          </a:bodyPr>
          <a:lstStyle>
            <a:lvl1pPr>
              <a:defRPr sz="525" i="1">
                <a:solidFill>
                  <a:schemeClr val="bg1"/>
                </a:solidFill>
                <a:latin typeface="Segoe UI "/>
              </a:defRPr>
            </a:lvl1pPr>
            <a:lvl2pPr>
              <a:defRPr sz="525">
                <a:solidFill>
                  <a:schemeClr val="bg1"/>
                </a:solidFill>
                <a:latin typeface="Segoe UI "/>
              </a:defRPr>
            </a:lvl2pPr>
            <a:lvl3pPr>
              <a:defRPr sz="525">
                <a:solidFill>
                  <a:schemeClr val="bg1"/>
                </a:solidFill>
                <a:latin typeface="Segoe UI "/>
              </a:defRPr>
            </a:lvl3pPr>
            <a:lvl4pPr>
              <a:defRPr sz="525">
                <a:solidFill>
                  <a:schemeClr val="bg1"/>
                </a:solidFill>
                <a:latin typeface="Segoe UI "/>
              </a:defRPr>
            </a:lvl4pPr>
            <a:lvl5pPr>
              <a:defRPr sz="525">
                <a:solidFill>
                  <a:schemeClr val="bg1"/>
                </a:solidFill>
                <a:latin typeface="Segoe UI "/>
              </a:defRPr>
            </a:lvl5pPr>
          </a:lstStyle>
          <a:p>
            <a:pPr lvl="0">
              <a:defRPr/>
            </a:pPr>
            <a:r>
              <a:rPr lang="fr-FR"/>
              <a:t>© photo</a:t>
            </a:r>
            <a:endParaRPr lang="en-GB"/>
          </a:p>
        </p:txBody>
      </p:sp>
      <p:pic>
        <p:nvPicPr>
          <p:cNvPr id="8" name="Imag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605817" y="5706051"/>
            <a:ext cx="1027694" cy="9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7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28800"/>
            <a:ext cx="9144000" cy="5229200"/>
          </a:xfrm>
          <a:prstGeom prst="rect">
            <a:avLst/>
          </a:prstGeom>
          <a:solidFill>
            <a:srgbClr val="9C9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1701579"/>
          </a:xfrm>
          <a:prstGeom prst="rect">
            <a:avLst/>
          </a:prstGeom>
          <a:solidFill>
            <a:srgbClr val="00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2906347" y="2716178"/>
            <a:ext cx="2777665" cy="934478"/>
          </a:xfrm>
          <a:prstGeom prst="rect">
            <a:avLst/>
          </a:prstGeom>
        </p:spPr>
        <p:txBody>
          <a:bodyPr wrap="none" lIns="72000" tIns="36000" rIns="72000" bIns="36000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chapitre</a:t>
            </a:r>
            <a:br>
              <a:rPr lang="fr-FR"/>
            </a:br>
            <a:r>
              <a:rPr lang="fr-FR"/>
              <a:t>Calibri corps 28 pt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94" y="416364"/>
            <a:ext cx="2532398" cy="10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hapitre"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909647" y="0"/>
            <a:ext cx="5234354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4693058" y="2461269"/>
            <a:ext cx="3788589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100" cap="none">
                <a:solidFill>
                  <a:schemeClr val="bg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rPr lang="fr-FR"/>
              <a:t>T</a:t>
            </a:r>
            <a:r>
              <a:t>itre de la section</a:t>
            </a:r>
            <a:endParaRPr lang="fr-FR"/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 bwMode="auto">
          <a:xfrm>
            <a:off x="4572000" y="0"/>
            <a:ext cx="0" cy="46596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0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1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2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639804" y="1939788"/>
            <a:ext cx="472256" cy="47286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US"/>
              <a:t>N°</a:t>
            </a:r>
            <a:endParaRPr lang="fr-FR"/>
          </a:p>
        </p:txBody>
      </p:sp>
      <p:pic>
        <p:nvPicPr>
          <p:cNvPr id="4" name="Picture 3" descr="A green oval on a black background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6199998">
            <a:off x="4262904" y="4429240"/>
            <a:ext cx="614388" cy="4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26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+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18" name="Group 7"/>
          <p:cNvGrpSpPr/>
          <p:nvPr userDrawn="1"/>
        </p:nvGrpSpPr>
        <p:grpSpPr bwMode="auto"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7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8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5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6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7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8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25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2790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62302" y="1279408"/>
            <a:ext cx="8124829" cy="49304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En-tête</a:t>
            </a:r>
            <a:endParaRPr/>
          </a:p>
          <a:p>
            <a:pPr lvl="1">
              <a:defRPr/>
            </a:pPr>
            <a:r>
              <a:rPr lang="en-US"/>
              <a:t>Niveau 2</a:t>
            </a:r>
            <a:endParaRPr/>
          </a:p>
          <a:p>
            <a:pPr lvl="2">
              <a:defRPr/>
            </a:pPr>
            <a:r>
              <a:rPr lang="en-US"/>
              <a:t>Niveau 3</a:t>
            </a:r>
            <a:endParaRPr/>
          </a:p>
          <a:p>
            <a:pPr lvl="3">
              <a:defRPr/>
            </a:pPr>
            <a:r>
              <a:rPr lang="en-US"/>
              <a:t>Niveau 4</a:t>
            </a:r>
            <a:endParaRPr/>
          </a:p>
          <a:p>
            <a:pPr lvl="4">
              <a:defRPr/>
            </a:pPr>
            <a:r>
              <a:rPr lang="en-US"/>
              <a:t>Niveau 5</a:t>
            </a:r>
            <a:endParaRPr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586B41-8C3A-F90E-65CD-D442B0DB2954}"/>
              </a:ext>
            </a:extLst>
          </p:cNvPr>
          <p:cNvSpPr txBox="1"/>
          <p:nvPr userDrawn="1"/>
        </p:nvSpPr>
        <p:spPr bwMode="auto">
          <a:xfrm>
            <a:off x="6786246" y="6533971"/>
            <a:ext cx="174600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50">
                <a:solidFill>
                  <a:schemeClr val="accent4"/>
                </a:solidFill>
              </a:rPr>
              <a:t>COPIL 1 – 28 mai 2024</a:t>
            </a:r>
          </a:p>
        </p:txBody>
      </p:sp>
    </p:spTree>
    <p:extLst>
      <p:ext uri="{BB962C8B-B14F-4D97-AF65-F5344CB8AC3E}">
        <p14:creationId xmlns:p14="http://schemas.microsoft.com/office/powerpoint/2010/main" val="1887698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3048000" y="1558"/>
            <a:ext cx="6115660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" y="0"/>
            <a:ext cx="3047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6" name="Rectangle 5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3048000" y="0"/>
            <a:ext cx="6096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7" name="ZoneTexte 6"/>
          <p:cNvSpPr txBox="1"/>
          <p:nvPr userDrawn="1"/>
        </p:nvSpPr>
        <p:spPr bwMode="auto">
          <a:xfrm rot="16199998">
            <a:off x="2405832" y="1804107"/>
            <a:ext cx="2396794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400" b="0" i="0" u="none" strike="noStrike" cap="none" spc="0">
                <a:ln>
                  <a:noFill/>
                </a:ln>
                <a:solidFill>
                  <a:srgbClr val="062C3A"/>
                </a:solidFill>
                <a:latin typeface="Segoe UI Black"/>
                <a:ea typeface="Arial"/>
                <a:cs typeface="Arial"/>
              </a:rPr>
              <a:t>sommaire</a:t>
            </a:r>
            <a:endParaRPr lang="fr-FR" sz="1200" b="0" i="0" u="none" strike="noStrike" cap="none" spc="0">
              <a:ln>
                <a:noFill/>
              </a:ln>
              <a:solidFill>
                <a:srgbClr val="062C3A"/>
              </a:solidFill>
              <a:latin typeface="Segoe UI"/>
              <a:ea typeface="Arial"/>
              <a:cs typeface="Arial"/>
            </a:endParaRPr>
          </a:p>
        </p:txBody>
      </p:sp>
      <p:cxnSp>
        <p:nvCxnSpPr>
          <p:cNvPr id="8" name="Connecteur droit 7"/>
          <p:cNvCxnSpPr>
            <a:cxnSpLocks/>
          </p:cNvCxnSpPr>
          <p:nvPr userDrawn="1"/>
        </p:nvCxnSpPr>
        <p:spPr bwMode="auto">
          <a:xfrm>
            <a:off x="3784473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 userDrawn="1"/>
        </p:nvSpPr>
        <p:spPr bwMode="auto">
          <a:xfrm>
            <a:off x="4727444" y="2316921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500" b="0" i="0" u="none" strike="noStrike" cap="none" spc="0">
                <a:ln>
                  <a:noFill/>
                </a:ln>
                <a:solidFill>
                  <a:srgbClr val="97B8BB"/>
                </a:solidFill>
                <a:latin typeface="Segoe UI Black"/>
                <a:ea typeface="Arial"/>
                <a:cs typeface="Arial"/>
              </a:rPr>
              <a:t>.</a:t>
            </a:r>
            <a:endParaRPr lang="fr-FR" sz="1500" b="0" i="0" u="none" strike="noStrike" cap="none" spc="0">
              <a:ln>
                <a:noFill/>
              </a:ln>
              <a:solidFill>
                <a:srgbClr val="97B8BB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179346" y="226709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Segoe UI Black"/>
                <a:ea typeface="Segoe UI Black"/>
              </a:defRPr>
            </a:lvl1pPr>
          </a:lstStyle>
          <a:p>
            <a:pPr lvl="0">
              <a:defRPr/>
            </a:pPr>
            <a:r>
              <a:rPr lang="fr-FR"/>
              <a:t>No</a:t>
            </a:r>
            <a:endParaRPr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863704" y="2304089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accent3"/>
                </a:solidFill>
                <a:latin typeface="Segoe UI Semibold"/>
                <a:cs typeface="Segoe UI Semibold"/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t>Section</a:t>
            </a:r>
          </a:p>
          <a:p>
            <a:pPr lvl="0">
              <a:defRPr/>
            </a:pPr>
            <a:endParaRPr lang="fr-FR"/>
          </a:p>
        </p:txBody>
      </p:sp>
      <p:sp>
        <p:nvSpPr>
          <p:cNvPr id="28" name="ZoneTexte 27"/>
          <p:cNvSpPr txBox="1"/>
          <p:nvPr userDrawn="1"/>
        </p:nvSpPr>
        <p:spPr bwMode="auto">
          <a:xfrm>
            <a:off x="4729349" y="2888421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500" b="0" i="0" u="none" strike="noStrike" cap="none" spc="0">
                <a:ln>
                  <a:noFill/>
                </a:ln>
                <a:solidFill>
                  <a:srgbClr val="97B8BB"/>
                </a:solidFill>
                <a:latin typeface="Segoe UI Black"/>
                <a:ea typeface="Arial"/>
                <a:cs typeface="Arial"/>
              </a:rPr>
              <a:t>.</a:t>
            </a:r>
            <a:endParaRPr lang="fr-FR" sz="1500" b="0" i="0" u="none" strike="noStrike" cap="none" spc="0">
              <a:ln>
                <a:noFill/>
              </a:ln>
              <a:solidFill>
                <a:srgbClr val="97B8BB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29" name="Espace réservé du texte 2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181251" y="283859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Segoe UI Black"/>
                <a:ea typeface="Segoe UI Black"/>
              </a:defRPr>
            </a:lvl1pPr>
          </a:lstStyle>
          <a:p>
            <a:pPr lvl="0">
              <a:defRPr/>
            </a:pPr>
            <a:r>
              <a:rPr lang="fr-FR"/>
              <a:t>No</a:t>
            </a:r>
            <a:endParaRPr/>
          </a:p>
        </p:txBody>
      </p:sp>
      <p:sp>
        <p:nvSpPr>
          <p:cNvPr id="30" name="Espace réservé du texte 2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863704" y="2879395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accent3"/>
                </a:solidFill>
                <a:latin typeface="Segoe UI Semibold"/>
                <a:cs typeface="Segoe UI Semibold"/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t>Section</a:t>
            </a:r>
          </a:p>
          <a:p>
            <a:pPr lvl="0">
              <a:defRPr/>
            </a:pPr>
            <a:endParaRPr lang="fr-FR"/>
          </a:p>
        </p:txBody>
      </p:sp>
      <p:sp>
        <p:nvSpPr>
          <p:cNvPr id="31" name="ZoneTexte 30"/>
          <p:cNvSpPr txBox="1"/>
          <p:nvPr userDrawn="1"/>
        </p:nvSpPr>
        <p:spPr bwMode="auto">
          <a:xfrm>
            <a:off x="4727444" y="3471646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500" b="0" i="0" u="none" strike="noStrike" cap="none" spc="0">
                <a:ln>
                  <a:noFill/>
                </a:ln>
                <a:solidFill>
                  <a:srgbClr val="97B8BB"/>
                </a:solidFill>
                <a:latin typeface="Segoe UI Black"/>
                <a:ea typeface="Arial"/>
                <a:cs typeface="Arial"/>
              </a:rPr>
              <a:t>.</a:t>
            </a:r>
            <a:endParaRPr lang="fr-FR" sz="1500" b="0" i="0" u="none" strike="noStrike" cap="none" spc="0">
              <a:ln>
                <a:noFill/>
              </a:ln>
              <a:solidFill>
                <a:srgbClr val="97B8BB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32" name="Espace réservé du texte 2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179346" y="3421815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Segoe UI Black"/>
                <a:ea typeface="Segoe UI Black"/>
              </a:defRPr>
            </a:lvl1pPr>
          </a:lstStyle>
          <a:p>
            <a:pPr lvl="0">
              <a:defRPr/>
            </a:pPr>
            <a:r>
              <a:rPr lang="fr-FR"/>
              <a:t>No</a:t>
            </a:r>
            <a:endParaRPr/>
          </a:p>
        </p:txBody>
      </p:sp>
      <p:sp>
        <p:nvSpPr>
          <p:cNvPr id="33" name="Espace réservé du texte 2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863704" y="3454701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accent3"/>
                </a:solidFill>
                <a:latin typeface="Segoe UI Semibold"/>
                <a:cs typeface="Segoe UI Semibold"/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t>Section</a:t>
            </a:r>
          </a:p>
          <a:p>
            <a:pPr lvl="0">
              <a:defRPr/>
            </a:pPr>
            <a:endParaRPr lang="fr-FR"/>
          </a:p>
        </p:txBody>
      </p:sp>
      <p:sp>
        <p:nvSpPr>
          <p:cNvPr id="34" name="ZoneTexte 33"/>
          <p:cNvSpPr txBox="1"/>
          <p:nvPr userDrawn="1"/>
        </p:nvSpPr>
        <p:spPr bwMode="auto">
          <a:xfrm>
            <a:off x="4727444" y="4054871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500" b="0" i="0" u="none" strike="noStrike" cap="none" spc="0">
                <a:ln>
                  <a:noFill/>
                </a:ln>
                <a:solidFill>
                  <a:srgbClr val="97B8BB"/>
                </a:solidFill>
                <a:latin typeface="Segoe UI Black"/>
                <a:ea typeface="Arial"/>
                <a:cs typeface="Arial"/>
              </a:rPr>
              <a:t>.</a:t>
            </a:r>
            <a:endParaRPr lang="fr-FR" sz="1500" b="0" i="0" u="none" strike="noStrike" cap="none" spc="0">
              <a:ln>
                <a:noFill/>
              </a:ln>
              <a:solidFill>
                <a:srgbClr val="97B8BB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35" name="Espace réservé du texte 2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179346" y="4005041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Segoe UI Black"/>
                <a:ea typeface="Segoe UI Black"/>
              </a:defRPr>
            </a:lvl1pPr>
          </a:lstStyle>
          <a:p>
            <a:pPr lvl="0">
              <a:defRPr/>
            </a:pPr>
            <a:r>
              <a:rPr lang="fr-FR"/>
              <a:t>No</a:t>
            </a:r>
            <a:endParaRPr/>
          </a:p>
        </p:txBody>
      </p:sp>
      <p:sp>
        <p:nvSpPr>
          <p:cNvPr id="36" name="Espace réservé du texte 26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863704" y="4035819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accent3"/>
                </a:solidFill>
                <a:latin typeface="Segoe UI Semibold"/>
                <a:cs typeface="Segoe UI Semibold"/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t>Section</a:t>
            </a:r>
          </a:p>
          <a:p>
            <a:pPr lvl="0">
              <a:defRPr/>
            </a:pPr>
            <a:endParaRPr lang="fr-FR"/>
          </a:p>
        </p:txBody>
      </p:sp>
      <p:sp>
        <p:nvSpPr>
          <p:cNvPr id="37" name="ZoneTexte 36"/>
          <p:cNvSpPr txBox="1"/>
          <p:nvPr userDrawn="1"/>
        </p:nvSpPr>
        <p:spPr bwMode="auto">
          <a:xfrm>
            <a:off x="4727444" y="4664570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500" b="0" i="0" u="none" strike="noStrike" cap="none" spc="0">
                <a:ln>
                  <a:noFill/>
                </a:ln>
                <a:solidFill>
                  <a:srgbClr val="97B8BB"/>
                </a:solidFill>
                <a:latin typeface="Segoe UI Black"/>
                <a:ea typeface="Arial"/>
                <a:cs typeface="Arial"/>
              </a:rPr>
              <a:t>.</a:t>
            </a:r>
            <a:endParaRPr lang="fr-FR" sz="1500" b="0" i="0" u="none" strike="noStrike" cap="none" spc="0">
              <a:ln>
                <a:noFill/>
              </a:ln>
              <a:solidFill>
                <a:srgbClr val="97B8BB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38" name="Espace réservé du texte 2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179346" y="4614740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Segoe UI Black"/>
                <a:ea typeface="Segoe UI Black"/>
              </a:defRPr>
            </a:lvl1pPr>
          </a:lstStyle>
          <a:p>
            <a:pPr lvl="0">
              <a:defRPr/>
            </a:pPr>
            <a:r>
              <a:rPr lang="fr-FR"/>
              <a:t>No</a:t>
            </a:r>
            <a:endParaRPr/>
          </a:p>
        </p:txBody>
      </p:sp>
      <p:sp>
        <p:nvSpPr>
          <p:cNvPr id="39" name="Espace réservé du texte 26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863704" y="4641225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accent3"/>
                </a:solidFill>
                <a:latin typeface="Segoe UI Semibold"/>
                <a:cs typeface="Segoe UI Semibold"/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t>Section</a:t>
            </a:r>
          </a:p>
          <a:p>
            <a:pPr lvl="0">
              <a:defRPr/>
            </a:pPr>
            <a:endParaRPr lang="fr-FR"/>
          </a:p>
        </p:txBody>
      </p:sp>
      <p:sp>
        <p:nvSpPr>
          <p:cNvPr id="40" name="ZoneTexte 39"/>
          <p:cNvSpPr txBox="1"/>
          <p:nvPr userDrawn="1"/>
        </p:nvSpPr>
        <p:spPr bwMode="auto">
          <a:xfrm>
            <a:off x="4727444" y="5301605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500" b="0" i="0" u="none" strike="noStrike" cap="none" spc="0">
                <a:ln>
                  <a:noFill/>
                </a:ln>
                <a:solidFill>
                  <a:srgbClr val="97B8BB"/>
                </a:solidFill>
                <a:latin typeface="Segoe UI Black"/>
                <a:ea typeface="Arial"/>
                <a:cs typeface="Arial"/>
              </a:rPr>
              <a:t>.</a:t>
            </a:r>
            <a:endParaRPr lang="fr-FR" sz="1500" b="0" i="0" u="none" strike="noStrike" cap="none" spc="0">
              <a:ln>
                <a:noFill/>
              </a:ln>
              <a:solidFill>
                <a:srgbClr val="97B8BB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41" name="Espace réservé du texte 24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4179346" y="5251775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Segoe UI Black"/>
                <a:ea typeface="Segoe UI Black"/>
              </a:defRPr>
            </a:lvl1pPr>
          </a:lstStyle>
          <a:p>
            <a:pPr lvl="0">
              <a:defRPr/>
            </a:pPr>
            <a:r>
              <a:rPr lang="fr-FR"/>
              <a:t>No</a:t>
            </a:r>
            <a:endParaRPr/>
          </a:p>
        </p:txBody>
      </p:sp>
      <p:sp>
        <p:nvSpPr>
          <p:cNvPr id="42" name="Espace réservé du texte 26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63704" y="5291657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accent3"/>
                </a:solidFill>
                <a:latin typeface="Segoe UI Semibold"/>
                <a:cs typeface="Segoe UI Semibold"/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t>Section</a:t>
            </a:r>
          </a:p>
          <a:p>
            <a:pPr lvl="0">
              <a:defRPr/>
            </a:pPr>
            <a:endParaRPr lang="fr-FR"/>
          </a:p>
        </p:txBody>
      </p:sp>
      <p:sp>
        <p:nvSpPr>
          <p:cNvPr id="43" name="ZoneTexte 42"/>
          <p:cNvSpPr txBox="1"/>
          <p:nvPr userDrawn="1"/>
        </p:nvSpPr>
        <p:spPr bwMode="auto">
          <a:xfrm>
            <a:off x="4727444" y="5930730"/>
            <a:ext cx="6091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500" b="0" i="0" u="none" strike="noStrike" cap="none" spc="0">
                <a:ln>
                  <a:noFill/>
                </a:ln>
                <a:solidFill>
                  <a:srgbClr val="97B8BB"/>
                </a:solidFill>
                <a:latin typeface="Segoe UI Black"/>
                <a:ea typeface="Arial"/>
                <a:cs typeface="Arial"/>
              </a:rPr>
              <a:t>.</a:t>
            </a:r>
            <a:endParaRPr lang="fr-FR" sz="1500" b="0" i="0" u="none" strike="noStrike" cap="none" spc="0">
              <a:ln>
                <a:noFill/>
              </a:ln>
              <a:solidFill>
                <a:srgbClr val="97B8BB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44" name="Espace réservé du texte 2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179346" y="5880899"/>
            <a:ext cx="486966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Segoe UI Black"/>
                <a:ea typeface="Segoe UI Black"/>
              </a:defRPr>
            </a:lvl1pPr>
          </a:lstStyle>
          <a:p>
            <a:pPr lvl="0">
              <a:defRPr/>
            </a:pPr>
            <a:r>
              <a:rPr lang="fr-FR"/>
              <a:t>No</a:t>
            </a:r>
            <a:endParaRPr/>
          </a:p>
        </p:txBody>
      </p:sp>
      <p:sp>
        <p:nvSpPr>
          <p:cNvPr id="45" name="Espace réservé du texte 26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4863704" y="5911678"/>
            <a:ext cx="4044553" cy="307777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accent3"/>
                </a:solidFill>
                <a:latin typeface="Segoe UI Semibold"/>
                <a:cs typeface="Segoe UI Semibold"/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t>Section</a:t>
            </a:r>
          </a:p>
          <a:p>
            <a:pPr lvl="0">
              <a:defRPr/>
            </a:pPr>
            <a:endParaRPr lang="fr-FR"/>
          </a:p>
        </p:txBody>
      </p:sp>
      <p:grpSp>
        <p:nvGrpSpPr>
          <p:cNvPr id="46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4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49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</p:spTree>
    <p:extLst>
      <p:ext uri="{BB962C8B-B14F-4D97-AF65-F5344CB8AC3E}">
        <p14:creationId xmlns:p14="http://schemas.microsoft.com/office/powerpoint/2010/main" val="3086692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+image gauch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2739763" y="12595"/>
            <a:ext cx="6422747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2951820" y="635678"/>
            <a:ext cx="5666228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93" y="1558"/>
            <a:ext cx="2740819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40001" y="1332001"/>
            <a:ext cx="1679369" cy="46166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  <a:lvl2pPr>
              <a:defRPr sz="1500"/>
            </a:lvl2pPr>
            <a:lvl3pPr>
              <a:defRPr sz="1350"/>
            </a:lvl3pPr>
            <a:lvl4pPr marL="257175" indent="-257175">
              <a:defRPr sz="1350"/>
            </a:lvl4pPr>
            <a:lvl5pPr marL="466725" indent="-190500">
              <a:defRPr sz="1200"/>
            </a:lvl5pPr>
          </a:lstStyle>
          <a:p>
            <a:pPr lvl="0">
              <a:defRPr/>
            </a:pPr>
            <a:r>
              <a:rPr lang="fr-FR"/>
              <a:t>Info</a:t>
            </a:r>
            <a:endParaRPr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52451" y="2688335"/>
            <a:ext cx="1390124" cy="300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Votre texte ici</a:t>
            </a:r>
            <a:endParaRPr/>
          </a:p>
        </p:txBody>
      </p:sp>
      <p:sp>
        <p:nvSpPr>
          <p:cNvPr id="1024" name="Freeform: Shape 4"/>
          <p:cNvSpPr/>
          <p:nvPr userDrawn="1"/>
        </p:nvSpPr>
        <p:spPr bwMode="auto">
          <a:xfrm flipH="1">
            <a:off x="8321039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1025" name="Freeform: Shape 5"/>
          <p:cNvSpPr/>
          <p:nvPr userDrawn="1"/>
        </p:nvSpPr>
        <p:spPr bwMode="auto">
          <a:xfrm flipH="1">
            <a:off x="8618048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1027" name="TextBox 14"/>
          <p:cNvSpPr txBox="1"/>
          <p:nvPr userDrawn="1"/>
        </p:nvSpPr>
        <p:spPr bwMode="auto">
          <a:xfrm>
            <a:off x="8830811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pic>
        <p:nvPicPr>
          <p:cNvPr id="11" name="Image 10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897554" y="1278395"/>
            <a:ext cx="5562878" cy="503210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En-tête</a:t>
            </a:r>
            <a:endParaRPr/>
          </a:p>
          <a:p>
            <a:pPr lvl="1">
              <a:defRPr/>
            </a:pPr>
            <a:r>
              <a:rPr lang="en-US"/>
              <a:t>Niveau 2</a:t>
            </a:r>
            <a:endParaRPr/>
          </a:p>
          <a:p>
            <a:pPr lvl="2">
              <a:defRPr/>
            </a:pPr>
            <a:r>
              <a:rPr lang="en-US"/>
              <a:t>Niveau 3</a:t>
            </a:r>
            <a:endParaRPr/>
          </a:p>
          <a:p>
            <a:pPr lvl="3">
              <a:defRPr/>
            </a:pPr>
            <a:r>
              <a:rPr lang="en-US"/>
              <a:t>Niveau 4</a:t>
            </a:r>
            <a:endParaRPr/>
          </a:p>
          <a:p>
            <a:pPr lvl="4">
              <a:defRPr/>
            </a:pPr>
            <a:r>
              <a:rPr lang="en-US"/>
              <a:t>Niveau 5</a:t>
            </a:r>
            <a:endParaRPr/>
          </a:p>
          <a:p>
            <a:pPr lvl="0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462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+ image dro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" y="0"/>
            <a:ext cx="64056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1" y="627384"/>
            <a:ext cx="5640977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6403181" y="1558"/>
            <a:ext cx="2740819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931987" y="1291847"/>
            <a:ext cx="1679369" cy="46166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2400">
                <a:solidFill>
                  <a:schemeClr val="accent2"/>
                </a:solidFill>
              </a:defRPr>
            </a:lvl1pPr>
            <a:lvl2pPr>
              <a:defRPr sz="1500"/>
            </a:lvl2pPr>
            <a:lvl3pPr>
              <a:defRPr sz="1350"/>
            </a:lvl3pPr>
            <a:lvl4pPr marL="257175" indent="-257175">
              <a:defRPr sz="1350"/>
            </a:lvl4pPr>
            <a:lvl5pPr marL="466725" indent="-190500">
              <a:defRPr sz="1200"/>
            </a:lvl5pPr>
          </a:lstStyle>
          <a:p>
            <a:pPr lvl="0">
              <a:defRPr/>
            </a:pPr>
            <a:r>
              <a:rPr lang="fr-FR"/>
              <a:t>Info</a:t>
            </a:r>
            <a:endParaRPr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932717" y="2688335"/>
            <a:ext cx="1390124" cy="300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5143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egoe UI"/>
              <a:buNone/>
              <a:defRPr/>
            </a:pPr>
            <a:r>
              <a:rPr lang="fr-FR"/>
              <a:t>Votre texte ici</a:t>
            </a:r>
            <a:endParaRPr/>
          </a:p>
        </p:txBody>
      </p:sp>
      <p:grpSp>
        <p:nvGrpSpPr>
          <p:cNvPr id="18" name="Group 7"/>
          <p:cNvGrpSpPr/>
          <p:nvPr userDrawn="1"/>
        </p:nvGrpSpPr>
        <p:grpSpPr bwMode="auto"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7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8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5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6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7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8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pic>
        <p:nvPicPr>
          <p:cNvPr id="7" name="Image 6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1" name="Text Placeholder 30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3158" y="1262411"/>
            <a:ext cx="5678091" cy="48815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En-tête</a:t>
            </a:r>
            <a:endParaRPr/>
          </a:p>
          <a:p>
            <a:pPr lvl="1">
              <a:defRPr/>
            </a:pPr>
            <a:r>
              <a:rPr lang="en-US"/>
              <a:t>Niveau 2</a:t>
            </a:r>
            <a:endParaRPr/>
          </a:p>
          <a:p>
            <a:pPr lvl="2">
              <a:defRPr/>
            </a:pPr>
            <a:r>
              <a:rPr lang="en-US"/>
              <a:t>Niveau 3</a:t>
            </a:r>
            <a:endParaRPr/>
          </a:p>
          <a:p>
            <a:pPr lvl="3">
              <a:defRPr/>
            </a:pPr>
            <a:r>
              <a:rPr lang="en-US"/>
              <a:t>Niveau 4</a:t>
            </a:r>
            <a:endParaRPr/>
          </a:p>
          <a:p>
            <a:pPr lvl="4">
              <a:defRPr/>
            </a:pPr>
            <a:r>
              <a:rPr lang="en-US"/>
              <a:t>Niveau 5</a:t>
            </a:r>
            <a:endParaRPr/>
          </a:p>
          <a:p>
            <a:pPr lvl="0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247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e+image top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2471118"/>
            <a:ext cx="9163659" cy="438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sp>
        <p:nvSpPr>
          <p:cNvPr id="7" name="Rectangle 6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1" y="2471690"/>
            <a:ext cx="9144000" cy="438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9" name="Rectangle 8"/>
          <p:cNvSpPr/>
          <p:nvPr userDrawn="1"/>
        </p:nvSpPr>
        <p:spPr bwMode="auto">
          <a:xfrm>
            <a:off x="0" y="-21694"/>
            <a:ext cx="9144000" cy="2492813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900" b="0" i="0" u="none" strike="noStrike" cap="none" spc="0">
              <a:ln>
                <a:noFill/>
              </a:ln>
              <a:solidFill>
                <a:prstClr val="white"/>
              </a:solidFill>
              <a:latin typeface="Segoe UI"/>
              <a:ea typeface="Arial"/>
              <a:cs typeface="Arial"/>
            </a:endParaRPr>
          </a:p>
        </p:txBody>
      </p:sp>
      <p:grpSp>
        <p:nvGrpSpPr>
          <p:cNvPr id="18" name="Group 7"/>
          <p:cNvGrpSpPr/>
          <p:nvPr userDrawn="1"/>
        </p:nvGrpSpPr>
        <p:grpSpPr bwMode="auto"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7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8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3601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bg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grpSp>
        <p:nvGrpSpPr>
          <p:cNvPr id="11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2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1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3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4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5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62302" y="2708040"/>
            <a:ext cx="7830741" cy="34496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en-US"/>
              <a:t>En-tête</a:t>
            </a:r>
            <a:endParaRPr/>
          </a:p>
          <a:p>
            <a:pPr lvl="1">
              <a:defRPr/>
            </a:pPr>
            <a:r>
              <a:rPr lang="en-US"/>
              <a:t>Niveau 2</a:t>
            </a:r>
            <a:endParaRPr/>
          </a:p>
          <a:p>
            <a:pPr lvl="2">
              <a:defRPr/>
            </a:pPr>
            <a:r>
              <a:rPr lang="en-US"/>
              <a:t>Niveau 3</a:t>
            </a:r>
            <a:endParaRPr/>
          </a:p>
          <a:p>
            <a:pPr lvl="3">
              <a:defRPr/>
            </a:pPr>
            <a:r>
              <a:rPr lang="en-US"/>
              <a:t>Niveau 4</a:t>
            </a:r>
            <a:endParaRPr/>
          </a:p>
          <a:p>
            <a:pPr lvl="4">
              <a:defRPr/>
            </a:pPr>
            <a:r>
              <a:rPr lang="en-US"/>
              <a:t>Niveau 5</a:t>
            </a:r>
            <a:endParaRPr/>
          </a:p>
          <a:p>
            <a:pPr lvl="0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777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References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 bwMode="auto">
          <a:xfrm>
            <a:off x="2056343" y="1052737"/>
            <a:ext cx="1599597" cy="5801701"/>
          </a:xfrm>
          <a:prstGeom prst="rect">
            <a:avLst/>
          </a:prstGeom>
          <a:solidFill>
            <a:schemeClr val="accent4">
              <a:alpha val="799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grpSp>
        <p:nvGrpSpPr>
          <p:cNvPr id="5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6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7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8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413538" y="2854276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 </a:t>
            </a:r>
            <a:endParaRPr/>
          </a:p>
        </p:txBody>
      </p:sp>
      <p:sp>
        <p:nvSpPr>
          <p:cNvPr id="7" name="Espace réservé du texte 2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13540" y="1118682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>
                <a:solidFill>
                  <a:schemeClr val="accent3"/>
                </a:solidFill>
                <a:latin typeface="Segoe UI Black"/>
                <a:ea typeface="Segoe UI Black"/>
              </a:defRPr>
            </a:lvl2pPr>
          </a:lstStyle>
          <a:p>
            <a:pPr lvl="0">
              <a:defRPr/>
            </a:pPr>
            <a:r>
              <a:rPr lang="fr-FR"/>
              <a:t>Texte</a:t>
            </a:r>
            <a:endParaRPr/>
          </a:p>
          <a:p>
            <a:pPr lvl="0">
              <a:defRPr/>
            </a:pPr>
            <a:endParaRPr lang="fr-FR"/>
          </a:p>
          <a:p>
            <a:pPr lvl="1">
              <a:defRPr/>
            </a:pPr>
            <a:r>
              <a:rPr lang="fr-FR"/>
              <a:t>Niveau 2</a:t>
            </a:r>
            <a:endParaRPr/>
          </a:p>
        </p:txBody>
      </p:sp>
      <p:sp>
        <p:nvSpPr>
          <p:cNvPr id="9" name="Espace réservé du texte 2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13540" y="4593433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/>
            </a:lvl2pPr>
          </a:lstStyle>
          <a:p>
            <a:pPr lvl="0">
              <a:defRPr/>
            </a:pPr>
            <a:r>
              <a:rPr lang="fr-FR"/>
              <a:t>Text</a:t>
            </a:r>
            <a:endParaRPr/>
          </a:p>
        </p:txBody>
      </p:sp>
      <p:pic>
        <p:nvPicPr>
          <p:cNvPr id="40" name="Image 39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55" name="Picture Placeholder 11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2064357" y="2843495"/>
            <a:ext cx="1588481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 </a:t>
            </a:r>
            <a:endParaRPr/>
          </a:p>
        </p:txBody>
      </p:sp>
      <p:sp>
        <p:nvSpPr>
          <p:cNvPr id="56" name="Espace réservé du texte 2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064359" y="1107901"/>
            <a:ext cx="1591581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>
                <a:solidFill>
                  <a:schemeClr val="accent3"/>
                </a:solidFill>
                <a:latin typeface="Segoe UI Black"/>
                <a:ea typeface="Segoe UI Black"/>
              </a:defRPr>
            </a:lvl2pPr>
          </a:lstStyle>
          <a:p>
            <a:pPr lvl="0">
              <a:defRPr/>
            </a:pPr>
            <a:r>
              <a:rPr lang="fr-FR"/>
              <a:t>Texte</a:t>
            </a:r>
            <a:endParaRPr/>
          </a:p>
          <a:p>
            <a:pPr lvl="0">
              <a:defRPr/>
            </a:pPr>
            <a:endParaRPr lang="fr-FR"/>
          </a:p>
          <a:p>
            <a:pPr lvl="1">
              <a:defRPr/>
            </a:pPr>
            <a:r>
              <a:rPr lang="fr-FR"/>
              <a:t>Niveau 2 </a:t>
            </a:r>
            <a:endParaRPr/>
          </a:p>
        </p:txBody>
      </p:sp>
      <p:sp>
        <p:nvSpPr>
          <p:cNvPr id="57" name="Espace réservé du texte 22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2064359" y="4582652"/>
            <a:ext cx="1588478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/>
            </a:lvl2pPr>
          </a:lstStyle>
          <a:p>
            <a:pPr lvl="0">
              <a:defRPr/>
            </a:pPr>
            <a:r>
              <a:rPr lang="fr-FR"/>
              <a:t>Text</a:t>
            </a:r>
            <a:endParaRPr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3715174" y="2840244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 </a:t>
            </a:r>
            <a:endParaRPr/>
          </a:p>
        </p:txBody>
      </p:sp>
      <p:sp>
        <p:nvSpPr>
          <p:cNvPr id="59" name="Espace réservé du texte 2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3715177" y="1104649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>
                <a:solidFill>
                  <a:schemeClr val="accent3"/>
                </a:solidFill>
                <a:latin typeface="Segoe UI Black"/>
                <a:ea typeface="Segoe UI Black"/>
              </a:defRPr>
            </a:lvl2pPr>
          </a:lstStyle>
          <a:p>
            <a:pPr lvl="0">
              <a:defRPr/>
            </a:pPr>
            <a:r>
              <a:rPr lang="fr-FR"/>
              <a:t>Texte</a:t>
            </a:r>
            <a:endParaRPr/>
          </a:p>
          <a:p>
            <a:pPr lvl="0">
              <a:defRPr/>
            </a:pPr>
            <a:endParaRPr lang="fr-FR"/>
          </a:p>
          <a:p>
            <a:pPr lvl="1">
              <a:defRPr/>
            </a:pPr>
            <a:r>
              <a:rPr lang="fr-FR"/>
              <a:t>Niveau 2 </a:t>
            </a:r>
            <a:endParaRPr/>
          </a:p>
        </p:txBody>
      </p:sp>
      <p:sp>
        <p:nvSpPr>
          <p:cNvPr id="60" name="Espace réservé du texte 22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715177" y="4579401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/>
            </a:lvl2pPr>
          </a:lstStyle>
          <a:p>
            <a:pPr lvl="0">
              <a:defRPr/>
            </a:pPr>
            <a:r>
              <a:rPr lang="fr-FR"/>
              <a:t>Text</a:t>
            </a:r>
            <a:endParaRPr/>
          </a:p>
        </p:txBody>
      </p:sp>
      <p:sp>
        <p:nvSpPr>
          <p:cNvPr id="73" name="Picture Placeholder 11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7028694" y="2850136"/>
            <a:ext cx="1574393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 </a:t>
            </a:r>
            <a:endParaRPr/>
          </a:p>
        </p:txBody>
      </p:sp>
      <p:sp>
        <p:nvSpPr>
          <p:cNvPr id="74" name="Espace réservé du texte 2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7028696" y="1114542"/>
            <a:ext cx="1574390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>
                <a:solidFill>
                  <a:schemeClr val="accent3"/>
                </a:solidFill>
                <a:latin typeface="Segoe UI Black"/>
                <a:ea typeface="Segoe UI Black"/>
              </a:defRPr>
            </a:lvl2pPr>
          </a:lstStyle>
          <a:p>
            <a:pPr lvl="0">
              <a:defRPr/>
            </a:pPr>
            <a:r>
              <a:rPr lang="fr-FR"/>
              <a:t>Texte</a:t>
            </a:r>
            <a:endParaRPr/>
          </a:p>
          <a:p>
            <a:pPr lvl="0">
              <a:defRPr/>
            </a:pPr>
            <a:endParaRPr lang="fr-FR"/>
          </a:p>
          <a:p>
            <a:pPr lvl="1">
              <a:defRPr/>
            </a:pPr>
            <a:r>
              <a:rPr lang="fr-FR"/>
              <a:t>Niveau 2</a:t>
            </a:r>
            <a:endParaRPr/>
          </a:p>
        </p:txBody>
      </p:sp>
      <p:sp>
        <p:nvSpPr>
          <p:cNvPr id="75" name="Espace réservé du texte 2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7028696" y="4589293"/>
            <a:ext cx="1574390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/>
            </a:lvl2pPr>
          </a:lstStyle>
          <a:p>
            <a:pPr lvl="0">
              <a:defRPr/>
            </a:pPr>
            <a:r>
              <a:rPr lang="fr-FR"/>
              <a:t>Text</a:t>
            </a:r>
            <a:endParaRPr/>
          </a:p>
        </p:txBody>
      </p:sp>
      <p:grpSp>
        <p:nvGrpSpPr>
          <p:cNvPr id="83" name="Group 82"/>
          <p:cNvGrpSpPr/>
          <p:nvPr userDrawn="1"/>
        </p:nvGrpSpPr>
        <p:grpSpPr bwMode="auto">
          <a:xfrm>
            <a:off x="2056343" y="1052736"/>
            <a:ext cx="1599597" cy="5856123"/>
            <a:chOff x="4413964" y="1569720"/>
            <a:chExt cx="1913068" cy="5288280"/>
          </a:xfrm>
        </p:grpSpPr>
        <p:cxnSp>
          <p:nvCxnSpPr>
            <p:cNvPr id="84" name="Connecteur droit 6"/>
            <p:cNvCxnSpPr>
              <a:cxnSpLocks/>
            </p:cNvCxnSpPr>
            <p:nvPr/>
          </p:nvCxnSpPr>
          <p:spPr bwMode="auto"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/>
            <p:cNvCxnSpPr>
              <a:cxnSpLocks/>
            </p:cNvCxnSpPr>
            <p:nvPr/>
          </p:nvCxnSpPr>
          <p:spPr bwMode="auto"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 userDrawn="1"/>
        </p:nvSpPr>
        <p:spPr bwMode="auto">
          <a:xfrm>
            <a:off x="5358736" y="1052737"/>
            <a:ext cx="1599597" cy="5801701"/>
          </a:xfrm>
          <a:prstGeom prst="rect">
            <a:avLst/>
          </a:prstGeom>
          <a:solidFill>
            <a:schemeClr val="accent4">
              <a:alpha val="799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91" name="Picture Placeholder 11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5366750" y="2850136"/>
            <a:ext cx="1588481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 </a:t>
            </a:r>
            <a:endParaRPr/>
          </a:p>
        </p:txBody>
      </p:sp>
      <p:sp>
        <p:nvSpPr>
          <p:cNvPr id="92" name="Espace réservé du texte 2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366752" y="1114542"/>
            <a:ext cx="1591581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450"/>
              </a:spcAft>
              <a:defRPr sz="105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900" cap="none">
                <a:solidFill>
                  <a:schemeClr val="accent3"/>
                </a:solidFill>
                <a:latin typeface="Segoe UI Black"/>
                <a:ea typeface="Segoe UI Black"/>
              </a:defRPr>
            </a:lvl2pPr>
          </a:lstStyle>
          <a:p>
            <a:pPr lvl="0">
              <a:defRPr/>
            </a:pPr>
            <a:r>
              <a:rPr lang="fr-FR"/>
              <a:t>Texte</a:t>
            </a:r>
            <a:endParaRPr/>
          </a:p>
          <a:p>
            <a:pPr lvl="0">
              <a:defRPr/>
            </a:pPr>
            <a:endParaRPr lang="fr-FR"/>
          </a:p>
          <a:p>
            <a:pPr lvl="1">
              <a:defRPr/>
            </a:pPr>
            <a:r>
              <a:rPr lang="fr-FR"/>
              <a:t>Niveau 2 </a:t>
            </a:r>
            <a:endParaRPr/>
          </a:p>
        </p:txBody>
      </p:sp>
      <p:sp>
        <p:nvSpPr>
          <p:cNvPr id="93" name="Espace réservé du texte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366752" y="4589293"/>
            <a:ext cx="1588478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150"/>
              </a:spcBef>
              <a:spcAft>
                <a:spcPts val="0"/>
              </a:spcAft>
              <a:defRPr sz="9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825" cap="all"/>
            </a:lvl2pPr>
          </a:lstStyle>
          <a:p>
            <a:pPr lvl="0">
              <a:defRPr/>
            </a:pPr>
            <a:r>
              <a:rPr lang="fr-FR"/>
              <a:t>Text</a:t>
            </a:r>
            <a:endParaRPr/>
          </a:p>
        </p:txBody>
      </p:sp>
      <p:grpSp>
        <p:nvGrpSpPr>
          <p:cNvPr id="94" name="Group 93"/>
          <p:cNvGrpSpPr/>
          <p:nvPr userDrawn="1"/>
        </p:nvGrpSpPr>
        <p:grpSpPr bwMode="auto">
          <a:xfrm>
            <a:off x="5358736" y="1052736"/>
            <a:ext cx="1599597" cy="5856123"/>
            <a:chOff x="4413964" y="1569720"/>
            <a:chExt cx="1913068" cy="5288280"/>
          </a:xfrm>
        </p:grpSpPr>
        <p:cxnSp>
          <p:nvCxnSpPr>
            <p:cNvPr id="95" name="Connecteur droit 6"/>
            <p:cNvCxnSpPr>
              <a:cxnSpLocks/>
            </p:cNvCxnSpPr>
            <p:nvPr/>
          </p:nvCxnSpPr>
          <p:spPr bwMode="auto"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6"/>
            <p:cNvCxnSpPr>
              <a:cxnSpLocks/>
            </p:cNvCxnSpPr>
            <p:nvPr/>
          </p:nvCxnSpPr>
          <p:spPr bwMode="auto"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960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References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grpSp>
        <p:nvGrpSpPr>
          <p:cNvPr id="5" name="Group 7"/>
          <p:cNvGrpSpPr/>
          <p:nvPr userDrawn="1"/>
        </p:nvGrpSpPr>
        <p:grpSpPr bwMode="auto">
          <a:xfrm>
            <a:off x="253965" y="6395236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pic>
        <p:nvPicPr>
          <p:cNvPr id="25" name="Image 24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6604233" y="3270141"/>
            <a:ext cx="1970095" cy="3712084"/>
          </a:xfrm>
          <a:prstGeom prst="rect">
            <a:avLst/>
          </a:prstGeom>
          <a:solidFill>
            <a:schemeClr val="accent4">
              <a:alpha val="799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567508" y="1412776"/>
            <a:ext cx="1944085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32" name="Rectangle 31"/>
          <p:cNvSpPr/>
          <p:nvPr userDrawn="1"/>
        </p:nvSpPr>
        <p:spPr bwMode="auto">
          <a:xfrm>
            <a:off x="2484407" y="3258032"/>
            <a:ext cx="1990461" cy="3712086"/>
          </a:xfrm>
          <a:prstGeom prst="rect">
            <a:avLst/>
          </a:prstGeom>
          <a:solidFill>
            <a:schemeClr val="accent4">
              <a:alpha val="799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6" hasCustomPrompt="1"/>
          </p:nvPr>
        </p:nvSpPr>
        <p:spPr bwMode="auto">
          <a:xfrm>
            <a:off x="6624637" y="1412776"/>
            <a:ext cx="1949690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2504772" y="1412776"/>
            <a:ext cx="197009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35" name="Picture Placeholder 11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462302" y="1412776"/>
            <a:ext cx="1949832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4" name="!!Freeform 9"/>
          <p:cNvSpPr/>
          <p:nvPr userDrawn="1"/>
        </p:nvSpPr>
        <p:spPr bwMode="auto">
          <a:xfrm rot="16199998">
            <a:off x="556757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525443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sp>
        <p:nvSpPr>
          <p:cNvPr id="9" name="!!Freeform 9"/>
          <p:cNvSpPr/>
          <p:nvPr userDrawn="1"/>
        </p:nvSpPr>
        <p:spPr bwMode="auto">
          <a:xfrm rot="16199998">
            <a:off x="2605091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0" name="Text Placeholder 14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2573778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sp>
        <p:nvSpPr>
          <p:cNvPr id="41" name="!!Freeform 9"/>
          <p:cNvSpPr/>
          <p:nvPr userDrawn="1"/>
        </p:nvSpPr>
        <p:spPr bwMode="auto">
          <a:xfrm rot="16199998">
            <a:off x="4668029" y="336623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2" name="Text Placeholder 1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636716" y="356636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Titulo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sp>
        <p:nvSpPr>
          <p:cNvPr id="43" name="!!Freeform 9"/>
          <p:cNvSpPr/>
          <p:nvPr userDrawn="1"/>
        </p:nvSpPr>
        <p:spPr bwMode="auto">
          <a:xfrm rot="16199998">
            <a:off x="6714942" y="336424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4" name="Text Placeholder 14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683629" y="3564376"/>
            <a:ext cx="1823549" cy="15179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Titulo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6302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References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 txBox="1"/>
          <p:nvPr userDrawn="1"/>
        </p:nvSpPr>
        <p:spPr bwMode="auto">
          <a:xfrm>
            <a:off x="539862" y="3842303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/>
              <a:buNone/>
              <a:defRPr sz="1400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>
              <a:lnSpc>
                <a:spcPct val="100000"/>
              </a:lnSpc>
              <a:spcBef>
                <a:spcPts val="600"/>
              </a:spcBef>
              <a:buFont typeface="Segoe UI"/>
              <a:buNone/>
              <a:defRPr sz="1200"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/>
              <a:buChar char="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grpSp>
        <p:nvGrpSpPr>
          <p:cNvPr id="18" name="Group 7"/>
          <p:cNvGrpSpPr/>
          <p:nvPr userDrawn="1"/>
        </p:nvGrpSpPr>
        <p:grpSpPr bwMode="auto"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7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8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5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6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7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8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32332" y="4146552"/>
            <a:ext cx="2405502" cy="144268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pic>
        <p:nvPicPr>
          <p:cNvPr id="25" name="Image 24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540001" y="1412776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9" name="!!Freeform 9"/>
          <p:cNvSpPr/>
          <p:nvPr userDrawn="1"/>
        </p:nvSpPr>
        <p:spPr bwMode="auto">
          <a:xfrm rot="16199998">
            <a:off x="594413" y="3950006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9" hasCustomPrompt="1"/>
          </p:nvPr>
        </p:nvSpPr>
        <p:spPr bwMode="auto">
          <a:xfrm>
            <a:off x="3275648" y="1414287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6004009" y="1412776"/>
            <a:ext cx="2601515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39" name="Espace réservé du texte 6"/>
          <p:cNvSpPr txBox="1"/>
          <p:nvPr userDrawn="1"/>
        </p:nvSpPr>
        <p:spPr bwMode="auto">
          <a:xfrm>
            <a:off x="3274422" y="3840761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/>
              <a:buNone/>
              <a:defRPr sz="1400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>
              <a:lnSpc>
                <a:spcPct val="100000"/>
              </a:lnSpc>
              <a:spcBef>
                <a:spcPts val="600"/>
              </a:spcBef>
              <a:buFont typeface="Segoe UI"/>
              <a:buNone/>
              <a:defRPr sz="1200"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/>
              <a:buChar char="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40" name="!!Freeform 9"/>
          <p:cNvSpPr/>
          <p:nvPr userDrawn="1"/>
        </p:nvSpPr>
        <p:spPr bwMode="auto">
          <a:xfrm rot="16199998">
            <a:off x="3328972" y="3948464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1" name="Espace réservé du texte 6"/>
          <p:cNvSpPr txBox="1"/>
          <p:nvPr userDrawn="1"/>
        </p:nvSpPr>
        <p:spPr bwMode="auto">
          <a:xfrm>
            <a:off x="6008981" y="3839219"/>
            <a:ext cx="2608940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/>
              <a:buNone/>
              <a:defRPr sz="1400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>
              <a:lnSpc>
                <a:spcPct val="100000"/>
              </a:lnSpc>
              <a:spcBef>
                <a:spcPts val="600"/>
              </a:spcBef>
              <a:buFont typeface="Segoe UI"/>
              <a:buNone/>
              <a:defRPr sz="1200"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/>
              <a:buChar char="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42" name="!!Freeform 9"/>
          <p:cNvSpPr/>
          <p:nvPr userDrawn="1"/>
        </p:nvSpPr>
        <p:spPr bwMode="auto">
          <a:xfrm rot="16199998">
            <a:off x="6063531" y="3946922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47771" y="4155475"/>
            <a:ext cx="2420794" cy="1433764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082330" y="4147019"/>
            <a:ext cx="2432558" cy="1442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2381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References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 txBox="1"/>
          <p:nvPr userDrawn="1"/>
        </p:nvSpPr>
        <p:spPr bwMode="auto">
          <a:xfrm>
            <a:off x="537243" y="3840760"/>
            <a:ext cx="3962155" cy="2032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/>
              <a:buNone/>
              <a:defRPr sz="1400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>
              <a:lnSpc>
                <a:spcPct val="100000"/>
              </a:lnSpc>
              <a:spcBef>
                <a:spcPts val="600"/>
              </a:spcBef>
              <a:buFont typeface="Segoe UI"/>
              <a:buNone/>
              <a:defRPr sz="1200"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/>
              <a:buChar char="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grpSp>
        <p:nvGrpSpPr>
          <p:cNvPr id="18" name="Group 7"/>
          <p:cNvGrpSpPr/>
          <p:nvPr userDrawn="1"/>
        </p:nvGrpSpPr>
        <p:grpSpPr bwMode="auto"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7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8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5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6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7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8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9574" y="4147968"/>
            <a:ext cx="3739695" cy="1660015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pic>
        <p:nvPicPr>
          <p:cNvPr id="25" name="Image 24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537243" y="1414192"/>
            <a:ext cx="3950483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9" name="!!Freeform 9"/>
          <p:cNvSpPr/>
          <p:nvPr userDrawn="1"/>
        </p:nvSpPr>
        <p:spPr bwMode="auto">
          <a:xfrm rot="16199998">
            <a:off x="591655" y="3951422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  <p:sp>
        <p:nvSpPr>
          <p:cNvPr id="23" name="Espace réservé du texte 6"/>
          <p:cNvSpPr txBox="1"/>
          <p:nvPr userDrawn="1"/>
        </p:nvSpPr>
        <p:spPr bwMode="auto">
          <a:xfrm>
            <a:off x="4628863" y="3842303"/>
            <a:ext cx="3966755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/>
              <a:buNone/>
              <a:defRPr sz="1400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>
              <a:lnSpc>
                <a:spcPct val="100000"/>
              </a:lnSpc>
              <a:spcBef>
                <a:spcPts val="600"/>
              </a:spcBef>
              <a:buFont typeface="Segoe UI"/>
              <a:buNone/>
              <a:defRPr sz="1200"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/>
              <a:buChar char="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788" b="0">
              <a:solidFill>
                <a:schemeClr val="accent1"/>
              </a:solidFill>
            </a:endParaRP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762045" y="4146551"/>
            <a:ext cx="3722603" cy="1661431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30" hasCustomPrompt="1"/>
          </p:nvPr>
        </p:nvSpPr>
        <p:spPr bwMode="auto">
          <a:xfrm>
            <a:off x="4637846" y="1412776"/>
            <a:ext cx="3950484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32" name="!!Freeform 9"/>
          <p:cNvSpPr/>
          <p:nvPr userDrawn="1"/>
        </p:nvSpPr>
        <p:spPr bwMode="auto">
          <a:xfrm rot="16199998">
            <a:off x="4744441" y="3950006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84000" y="792656"/>
            <a:ext cx="5934492" cy="848300"/>
          </a:xfrm>
        </p:spPr>
        <p:txBody>
          <a:bodyPr wrap="none" lIns="72000" tIns="36000" rIns="72000" bIns="36000">
            <a:spAutoFit/>
          </a:bodyPr>
          <a:lstStyle>
            <a:lvl1pPr algn="l">
              <a:defRPr lang="fr-FR"/>
            </a:lvl1pPr>
          </a:lstStyle>
          <a:p>
            <a:pPr lvl="0" algn="l">
              <a:lnSpc>
                <a:spcPct val="90000"/>
              </a:lnSpc>
            </a:pPr>
            <a:r>
              <a:rPr lang="fr-FR"/>
              <a:t>Titre en Calibri corps 28 pt, fer à gauche</a:t>
            </a:r>
            <a:br>
              <a:rPr lang="fr-FR"/>
            </a:br>
            <a:r>
              <a:rPr lang="fr-FR"/>
              <a:t>sur deux lignes maximum</a:t>
            </a:r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684000" y="2267872"/>
            <a:ext cx="3946337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800" b="1" kern="1200" dirty="0">
                <a:solidFill>
                  <a:srgbClr val="0051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1800" b="1">
                <a:latin typeface="Arial" panose="020B0604020202020204" pitchFamily="34" charset="0"/>
                <a:cs typeface="Arial" panose="020B0604020202020204" pitchFamily="34" charset="0"/>
              </a:rPr>
              <a:t>Sous-titre</a:t>
            </a:r>
            <a:r>
              <a:rPr lang="fr-FR" sz="1800" b="1" baseline="0">
                <a:latin typeface="Arial" panose="020B0604020202020204" pitchFamily="34" charset="0"/>
                <a:cs typeface="Arial" panose="020B0604020202020204" pitchFamily="34" charset="0"/>
              </a:rPr>
              <a:t> en Arial </a:t>
            </a:r>
            <a:r>
              <a:rPr lang="fr-FR" sz="1800" b="1" baseline="0" err="1"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  <a:r>
              <a:rPr lang="fr-FR" sz="1800" b="1" baseline="0">
                <a:latin typeface="Arial" panose="020B0604020202020204" pitchFamily="34" charset="0"/>
                <a:cs typeface="Arial" panose="020B0604020202020204" pitchFamily="34" charset="0"/>
              </a:rPr>
              <a:t> corps 18pt</a:t>
            </a:r>
            <a:endParaRPr lang="fr-FR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684000" y="2772000"/>
            <a:ext cx="8064000" cy="707886"/>
          </a:xfrm>
        </p:spPr>
        <p:txBody>
          <a:bodyPr/>
          <a:lstStyle>
            <a:lvl1pPr>
              <a:defRPr/>
            </a:lvl1pPr>
            <a:lvl2pPr marL="540000" indent="-216000">
              <a:buClr>
                <a:srgbClr val="00519E"/>
              </a:buClr>
              <a:buFont typeface="Arial" panose="020B0604020202020204" pitchFamily="34" charset="0"/>
              <a:buChar char="●"/>
              <a:defRPr/>
            </a:lvl2pPr>
          </a:lstStyle>
          <a:p>
            <a:pPr lvl="0"/>
            <a:r>
              <a:rPr lang="fr-FR"/>
              <a:t>Corps </a:t>
            </a:r>
            <a:r>
              <a:rPr lang="fr-FR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texte en Arial </a:t>
            </a:r>
            <a:r>
              <a:rPr lang="fr-FR" sz="1600" b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fr-FR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16pt</a:t>
            </a:r>
            <a:endParaRPr lang="fr-FR"/>
          </a:p>
          <a:p>
            <a:pPr lvl="1"/>
            <a:r>
              <a:rPr lang="fr-FR"/>
              <a:t>Deuxième niveau de texte en Arial </a:t>
            </a:r>
            <a:r>
              <a:rPr lang="fr-FR" err="1"/>
              <a:t>regular</a:t>
            </a:r>
            <a:r>
              <a:rPr lang="fr-FR"/>
              <a:t> 14pt</a:t>
            </a:r>
          </a:p>
        </p:txBody>
      </p:sp>
    </p:spTree>
    <p:extLst>
      <p:ext uri="{BB962C8B-B14F-4D97-AF65-F5344CB8AC3E}">
        <p14:creationId xmlns:p14="http://schemas.microsoft.com/office/powerpoint/2010/main" val="1473489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References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Espace réservé du texte 6"/>
          <p:cNvSpPr txBox="1"/>
          <p:nvPr userDrawn="1"/>
        </p:nvSpPr>
        <p:spPr bwMode="auto">
          <a:xfrm>
            <a:off x="4628863" y="1403350"/>
            <a:ext cx="3966755" cy="446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81000" tIns="216000" rIns="81000" bIns="81000" rtlCol="0">
            <a:noAutofit/>
          </a:bodyPr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/>
              <a:buNone/>
              <a:defRPr sz="1400" b="1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>
              <a:lnSpc>
                <a:spcPct val="100000"/>
              </a:lnSpc>
              <a:spcBef>
                <a:spcPts val="600"/>
              </a:spcBef>
              <a:buFont typeface="Segoe UI"/>
              <a:buNone/>
              <a:defRPr sz="1200"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/>
              <a:buChar char="▬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/>
              <a:buChar char="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Segoe UI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788" b="0">
              <a:solidFill>
                <a:schemeClr val="accent1"/>
              </a:solidFill>
            </a:endParaRPr>
          </a:p>
        </p:txBody>
      </p:sp>
      <p:cxnSp>
        <p:nvCxnSpPr>
          <p:cNvPr id="6" name="Connecteur droit 5"/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21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27384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accent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rPr lang="fr-FR"/>
              <a:t>Titre de la page</a:t>
            </a:r>
            <a:endParaRPr/>
          </a:p>
        </p:txBody>
      </p:sp>
      <p:grpSp>
        <p:nvGrpSpPr>
          <p:cNvPr id="18" name="Group 7"/>
          <p:cNvGrpSpPr/>
          <p:nvPr userDrawn="1"/>
        </p:nvGrpSpPr>
        <p:grpSpPr bwMode="auto">
          <a:xfrm>
            <a:off x="368265" y="64204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7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28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grpSp>
        <p:nvGrpSpPr>
          <p:cNvPr id="5" name="Group 7"/>
          <p:cNvGrpSpPr/>
          <p:nvPr userDrawn="1"/>
        </p:nvGrpSpPr>
        <p:grpSpPr bwMode="auto">
          <a:xfrm>
            <a:off x="253965" y="6291264"/>
            <a:ext cx="655973" cy="326795"/>
            <a:chOff x="862737" y="6291263"/>
            <a:chExt cx="874631" cy="326795"/>
          </a:xfrm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350"/>
            </a:p>
          </p:txBody>
        </p:sp>
      </p:grpSp>
      <p:sp>
        <p:nvSpPr>
          <p:cNvPr id="36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37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38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pic>
        <p:nvPicPr>
          <p:cNvPr id="25" name="Image 24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  <p:sp>
        <p:nvSpPr>
          <p:cNvPr id="35" name="Picture Placeholder 11"/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537243" y="1414192"/>
            <a:ext cx="3950483" cy="4457709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675" i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Insert image</a:t>
            </a:r>
            <a:endParaRPr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4684588" y="1872615"/>
            <a:ext cx="3829850" cy="3821818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050" b="1">
                <a:solidFill>
                  <a:schemeClr val="accent3"/>
                </a:solidFill>
                <a:latin typeface="+mj-lt"/>
              </a:defRPr>
            </a:lvl1pPr>
            <a:lvl2pPr>
              <a:defRPr sz="900" b="0">
                <a:solidFill>
                  <a:schemeClr val="accent1"/>
                </a:solidFill>
                <a:latin typeface="+mn-lt"/>
              </a:defRPr>
            </a:lvl2pPr>
            <a:lvl3pPr>
              <a:defRPr sz="900" b="0">
                <a:solidFill>
                  <a:schemeClr val="tx1"/>
                </a:solidFill>
                <a:latin typeface="+mn-lt"/>
              </a:defRPr>
            </a:lvl3pPr>
            <a:lvl4pPr>
              <a:defRPr sz="900" b="0">
                <a:solidFill>
                  <a:schemeClr val="tx1"/>
                </a:solidFill>
                <a:latin typeface="+mn-lt"/>
              </a:defRPr>
            </a:lvl4pPr>
            <a:lvl5pPr>
              <a:defRPr sz="900" b="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sp>
        <p:nvSpPr>
          <p:cNvPr id="32" name="!!Freeform 9"/>
          <p:cNvSpPr/>
          <p:nvPr userDrawn="1"/>
        </p:nvSpPr>
        <p:spPr bwMode="auto">
          <a:xfrm rot="5400000">
            <a:off x="4692049" y="1575593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FR" sz="135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083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stylisé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sp>
        <p:nvSpPr>
          <p:cNvPr id="5" name="Freeform 9"/>
          <p:cNvSpPr/>
          <p:nvPr userDrawn="1"/>
        </p:nvSpPr>
        <p:spPr bwMode="auto">
          <a:xfrm rot="5400000">
            <a:off x="4321028" y="3517128"/>
            <a:ext cx="139992" cy="102392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 extrusionOk="0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z="1350">
              <a:solidFill>
                <a:schemeClr val="bg1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3089550"/>
            <a:ext cx="3581524" cy="2354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1800" cap="none">
                <a:solidFill>
                  <a:schemeClr val="bg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t>Titre de la page</a:t>
            </a:r>
            <a:endParaRPr lang="fr-FR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39828" y="3981682"/>
            <a:ext cx="4541954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/>
              <a:buChar char="▬"/>
              <a:defRPr sz="1800"/>
            </a:lvl3pPr>
            <a:lvl4pPr marL="793800" indent="-243000">
              <a:buSzPct val="100000"/>
              <a:buFont typeface="Webdings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/>
              <a:buChar char="ꟷ"/>
              <a:defRPr sz="1200"/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marL="0" marR="0" lvl="1" indent="0" algn="l" defTabSz="51435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Segoe UI"/>
              <a:buNone/>
              <a:defRPr/>
            </a:pPr>
            <a:r>
              <a:t>texte</a:t>
            </a:r>
          </a:p>
        </p:txBody>
      </p:sp>
      <p:grpSp>
        <p:nvGrpSpPr>
          <p:cNvPr id="10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17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18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19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cxnSp>
        <p:nvCxnSpPr>
          <p:cNvPr id="6" name="Connecteur droit 5"/>
          <p:cNvCxnSpPr>
            <a:cxnSpLocks/>
          </p:cNvCxnSpPr>
          <p:nvPr userDrawn="1"/>
        </p:nvCxnSpPr>
        <p:spPr bwMode="auto">
          <a:xfrm>
            <a:off x="0" y="3810000"/>
            <a:ext cx="914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3403482"/>
            <a:ext cx="464344" cy="836621"/>
          </a:xfrm>
          <a:prstGeom prst="rect">
            <a:avLst/>
          </a:prstGeom>
        </p:spPr>
      </p:pic>
      <p:sp>
        <p:nvSpPr>
          <p:cNvPr id="3" name="Text Placeholder 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331815" y="655823"/>
            <a:ext cx="4541954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/>
              <a:buChar char="▬"/>
              <a:defRPr sz="1800"/>
            </a:lvl3pPr>
            <a:lvl4pPr marL="793800" indent="-243000">
              <a:buSzPct val="100000"/>
              <a:buFont typeface="Webdings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/>
              <a:buChar char="ꟷ"/>
              <a:defRPr sz="1200"/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marL="0" marR="0" lvl="1" indent="0" algn="l" defTabSz="51435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Segoe UI"/>
              <a:buNone/>
              <a:defRPr/>
            </a:pPr>
            <a:r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4382735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plein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3" name="Connecteur droit 5"/>
          <p:cNvCxnSpPr>
            <a:cxnSpLocks/>
          </p:cNvCxnSpPr>
          <p:nvPr userDrawn="1"/>
        </p:nvCxnSpPr>
        <p:spPr bwMode="auto">
          <a:xfrm>
            <a:off x="0" y="105001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grpSp>
        <p:nvGrpSpPr>
          <p:cNvPr id="10" name="Group 7"/>
          <p:cNvGrpSpPr/>
          <p:nvPr userDrawn="1"/>
        </p:nvGrpSpPr>
        <p:grpSpPr bwMode="auto">
          <a:xfrm>
            <a:off x="253965" y="6268072"/>
            <a:ext cx="655973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/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 extrusionOk="0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 extrusionOk="0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>
              <a:off x="1407848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 extrusionOk="0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 extrusionOk="0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  <p:sp>
          <p:nvSpPr>
            <p:cNvPr id="15" name="Freeform 51"/>
            <p:cNvSpPr/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 extrusionOk="0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350"/>
            </a:p>
          </p:txBody>
        </p:sp>
      </p:grpSp>
      <p:sp>
        <p:nvSpPr>
          <p:cNvPr id="17" name="Freeform: Shape 4"/>
          <p:cNvSpPr/>
          <p:nvPr userDrawn="1"/>
        </p:nvSpPr>
        <p:spPr bwMode="auto">
          <a:xfrm flipH="1">
            <a:off x="8307043" y="6051642"/>
            <a:ext cx="836957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 extrusionOk="0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fr-FR" sz="1350"/>
          </a:p>
        </p:txBody>
      </p:sp>
      <p:sp>
        <p:nvSpPr>
          <p:cNvPr id="18" name="Freeform: Shape 5"/>
          <p:cNvSpPr/>
          <p:nvPr userDrawn="1"/>
        </p:nvSpPr>
        <p:spPr bwMode="auto">
          <a:xfrm flipH="1">
            <a:off x="8604051" y="5694434"/>
            <a:ext cx="539949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 extrusionOk="0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19" name="TextBox 14"/>
          <p:cNvSpPr txBox="1"/>
          <p:nvPr userDrawn="1"/>
        </p:nvSpPr>
        <p:spPr bwMode="auto">
          <a:xfrm>
            <a:off x="8816815" y="6582166"/>
            <a:ext cx="17152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fld id="{D41813C2-238D-41F4-BFC9-00234CF6627A}" type="slidenum">
              <a:rPr lang="fr-FR" sz="750">
                <a:solidFill>
                  <a:schemeClr val="accent2"/>
                </a:solidFill>
              </a:rPr>
              <a:t>‹N°›</a:t>
            </a:fld>
            <a:endParaRPr lang="fr-FR" sz="750" b="1">
              <a:solidFill>
                <a:schemeClr val="accent2"/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 bwMode="auto">
          <a:xfrm>
            <a:off x="540000" y="636010"/>
            <a:ext cx="8064000" cy="2746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100" cap="none">
                <a:solidFill>
                  <a:schemeClr val="bg1"/>
                </a:solidFill>
                <a:latin typeface="Segoe UI Black"/>
                <a:ea typeface="Segoe UI Black"/>
              </a:defRPr>
            </a:lvl1pPr>
          </a:lstStyle>
          <a:p>
            <a:pPr>
              <a:defRPr/>
            </a:pPr>
            <a:r>
              <a:rPr lang="fr-FR"/>
              <a:t>Titre de la page</a:t>
            </a:r>
            <a:endParaRPr/>
          </a:p>
        </p:txBody>
      </p:sp>
      <p:pic>
        <p:nvPicPr>
          <p:cNvPr id="16" name="Image 3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800000">
            <a:off x="-2042" y="650758"/>
            <a:ext cx="464344" cy="8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903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de fin/ End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3860" y="1"/>
            <a:ext cx="9144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sz="900"/>
          </a:p>
        </p:txBody>
      </p:sp>
      <p:cxnSp>
        <p:nvCxnSpPr>
          <p:cNvPr id="2" name="Connecteur droit 5"/>
          <p:cNvCxnSpPr>
            <a:cxnSpLocks/>
          </p:cNvCxnSpPr>
          <p:nvPr userDrawn="1"/>
        </p:nvCxnSpPr>
        <p:spPr bwMode="auto">
          <a:xfrm>
            <a:off x="3860" y="3429000"/>
            <a:ext cx="914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 descr="Une image contenant capture d’écran, Graphique&#10;&#10;Description générée automatiquemen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675797" y="3010690"/>
            <a:ext cx="464344" cy="836621"/>
          </a:xfrm>
          <a:prstGeom prst="rect">
            <a:avLst/>
          </a:prstGeom>
        </p:spPr>
      </p:pic>
      <p:sp>
        <p:nvSpPr>
          <p:cNvPr id="20" name="Text Placeholder 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82330" y="1844826"/>
            <a:ext cx="4056144" cy="1204302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/>
              <a:buChar char="▬"/>
              <a:defRPr sz="1800"/>
            </a:lvl3pPr>
            <a:lvl4pPr marL="793800" indent="-243000">
              <a:buSzPct val="100000"/>
              <a:buFont typeface="Webdings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/>
              <a:buChar char="ꟷ"/>
              <a:defRPr sz="1200"/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817624" y="3808874"/>
            <a:ext cx="4056144" cy="2598413"/>
          </a:xfrm>
          <a:prstGeom prst="rect">
            <a:avLst/>
          </a:prstGeom>
        </p:spPr>
        <p:txBody>
          <a:bodyPr wrap="none" numCol="2" spcCol="360000">
            <a:noAutofit/>
          </a:bodyPr>
          <a:lstStyle>
            <a:lvl1pPr>
              <a:spcAft>
                <a:spcPts val="0"/>
              </a:spcAft>
              <a:defRPr sz="135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/>
              <a:buNone/>
              <a:defRPr sz="1200" b="0">
                <a:solidFill>
                  <a:schemeClr val="bg1"/>
                </a:solidFill>
              </a:defRPr>
            </a:lvl2pPr>
            <a:lvl3pPr marL="594000" indent="-297000">
              <a:spcAft>
                <a:spcPts val="0"/>
              </a:spcAft>
              <a:buClr>
                <a:schemeClr val="accent5"/>
              </a:buClr>
              <a:buFont typeface="Segoe UI"/>
              <a:buChar char="▬"/>
              <a:defRPr sz="1800"/>
            </a:lvl3pPr>
            <a:lvl4pPr marL="793800" indent="-243000">
              <a:buSzPct val="100000"/>
              <a:buFont typeface="Webdings"/>
              <a:buChar char="4"/>
              <a:defRPr sz="1500">
                <a:solidFill>
                  <a:schemeClr val="accent5"/>
                </a:solidFill>
              </a:defRPr>
            </a:lvl4pPr>
            <a:lvl5pPr marL="466725" indent="-190500">
              <a:buFont typeface="Segoe UI"/>
              <a:buChar char="ꟷ"/>
              <a:defRPr sz="1200"/>
            </a:lvl5pPr>
          </a:lstStyle>
          <a:p>
            <a:pPr lvl="0">
              <a:defRPr/>
            </a:pPr>
            <a:r>
              <a:rPr lang="fr-FR"/>
              <a:t>Titre</a:t>
            </a:r>
            <a:endParaRPr/>
          </a:p>
          <a:p>
            <a:pPr lvl="1">
              <a:defRPr/>
            </a:pPr>
            <a:r>
              <a:rPr lang="fr-FR"/>
              <a:t>texte</a:t>
            </a:r>
            <a:endParaRPr/>
          </a:p>
        </p:txBody>
      </p:sp>
      <p:pic>
        <p:nvPicPr>
          <p:cNvPr id="23" name="Egis-couleur blanc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779490" y="653138"/>
            <a:ext cx="1418613" cy="70757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46" y="17512"/>
            <a:ext cx="3429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1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CDA-A353-4F7D-941C-CDAE60489B99}" type="datetime1">
              <a:rPr lang="fr-FR" smtClean="0"/>
              <a:t>01/10/2025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684000" y="792656"/>
            <a:ext cx="5934492" cy="848300"/>
          </a:xfrm>
        </p:spPr>
        <p:txBody>
          <a:bodyPr wrap="none" lIns="72000" tIns="36000" rIns="72000" bIns="36000">
            <a:spAutoFit/>
          </a:bodyPr>
          <a:lstStyle>
            <a:lvl1pPr algn="l">
              <a:defRPr lang="fr-FR"/>
            </a:lvl1pPr>
          </a:lstStyle>
          <a:p>
            <a:pPr lvl="0" algn="l">
              <a:lnSpc>
                <a:spcPct val="90000"/>
              </a:lnSpc>
            </a:pPr>
            <a:r>
              <a:rPr lang="fr-FR"/>
              <a:t>Titre en Calibri corps 28 pt, fer à gauche</a:t>
            </a:r>
            <a:br>
              <a:rPr lang="fr-FR"/>
            </a:br>
            <a:r>
              <a:rPr lang="fr-FR"/>
              <a:t>sur deux lignes maximum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684000" y="2772000"/>
            <a:ext cx="3599968" cy="307777"/>
          </a:xfrm>
        </p:spPr>
        <p:txBody>
          <a:bodyPr wrap="square">
            <a:spAutoFit/>
          </a:bodyPr>
          <a:lstStyle>
            <a:lvl1pPr>
              <a:spcBef>
                <a:spcPts val="600"/>
              </a:spcBef>
              <a:defRPr sz="1400" b="0" strike="noStrike" baseline="0"/>
            </a:lvl1pPr>
          </a:lstStyle>
          <a:p>
            <a:pPr lvl="0"/>
            <a:r>
              <a:rPr lang="fr-FR"/>
              <a:t>Corps du texte en Arial </a:t>
            </a:r>
            <a:r>
              <a:rPr lang="fr-FR" err="1"/>
              <a:t>regular</a:t>
            </a:r>
            <a:r>
              <a:rPr lang="fr-FR"/>
              <a:t> 14pt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4572000" y="2204864"/>
            <a:ext cx="0" cy="374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pour une image  7"/>
          <p:cNvSpPr>
            <a:spLocks noGrp="1"/>
          </p:cNvSpPr>
          <p:nvPr>
            <p:ph type="pic" sz="quarter" idx="14"/>
          </p:nvPr>
        </p:nvSpPr>
        <p:spPr>
          <a:xfrm>
            <a:off x="4860032" y="2420888"/>
            <a:ext cx="3815656" cy="3312368"/>
          </a:xfrm>
          <a:solidFill>
            <a:schemeClr val="bg1">
              <a:lumMod val="95000"/>
            </a:schemeClr>
          </a:solidFill>
        </p:spPr>
        <p:txBody>
          <a:bodyPr wrap="non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54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751" y="381349"/>
            <a:ext cx="4462334" cy="560904"/>
          </a:xfrm>
        </p:spPr>
        <p:txBody>
          <a:bodyPr anchor="t">
            <a:noAutofit/>
          </a:bodyPr>
          <a:lstStyle>
            <a:lvl1pPr>
              <a:defRPr sz="3079" b="1" cap="none" baseline="0">
                <a:solidFill>
                  <a:srgbClr val="005D7E"/>
                </a:solidFill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9" name="Arc 8"/>
          <p:cNvSpPr/>
          <p:nvPr userDrawn="1"/>
        </p:nvSpPr>
        <p:spPr>
          <a:xfrm rot="10308434">
            <a:off x="-493130" y="3736314"/>
            <a:ext cx="13630218" cy="2278881"/>
          </a:xfrm>
          <a:prstGeom prst="arc">
            <a:avLst>
              <a:gd name="adj1" fmla="val 11859825"/>
              <a:gd name="adj2" fmla="val 606486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39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473488" y="757212"/>
            <a:ext cx="69370" cy="73583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39" dirty="0"/>
          </a:p>
        </p:txBody>
      </p:sp>
      <p:pic>
        <p:nvPicPr>
          <p:cNvPr id="35" name="Image 34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961862" y="-539024"/>
            <a:ext cx="2122647" cy="1353761"/>
          </a:xfrm>
          <a:prstGeom prst="rect">
            <a:avLst/>
          </a:prstGeom>
          <a:ln>
            <a:noFill/>
          </a:ln>
        </p:spPr>
      </p:pic>
      <p:sp>
        <p:nvSpPr>
          <p:cNvPr id="37" name="Arc 36"/>
          <p:cNvSpPr/>
          <p:nvPr userDrawn="1"/>
        </p:nvSpPr>
        <p:spPr>
          <a:xfrm rot="9980275" flipH="1">
            <a:off x="-1296808" y="-832108"/>
            <a:ext cx="2891831" cy="1841200"/>
          </a:xfrm>
          <a:prstGeom prst="arc">
            <a:avLst>
              <a:gd name="adj1" fmla="val 11859825"/>
              <a:gd name="adj2" fmla="val 606486"/>
            </a:avLst>
          </a:prstGeom>
          <a:ln w="9525">
            <a:solidFill>
              <a:srgbClr val="9CD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39" dirty="0"/>
          </a:p>
        </p:txBody>
      </p:sp>
      <p:sp>
        <p:nvSpPr>
          <p:cNvPr id="40" name="Arc 39"/>
          <p:cNvSpPr/>
          <p:nvPr userDrawn="1"/>
        </p:nvSpPr>
        <p:spPr>
          <a:xfrm rot="9980275" flipH="1">
            <a:off x="-1552021" y="-816304"/>
            <a:ext cx="3012140" cy="1982298"/>
          </a:xfrm>
          <a:prstGeom prst="arc">
            <a:avLst>
              <a:gd name="adj1" fmla="val 11859825"/>
              <a:gd name="adj2" fmla="val 606486"/>
            </a:avLst>
          </a:prstGeom>
          <a:ln w="9525">
            <a:solidFill>
              <a:srgbClr val="9CD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539" dirty="0"/>
          </a:p>
        </p:txBody>
      </p:sp>
      <p:grpSp>
        <p:nvGrpSpPr>
          <p:cNvPr id="41" name="Grouper 40"/>
          <p:cNvGrpSpPr/>
          <p:nvPr userDrawn="1"/>
        </p:nvGrpSpPr>
        <p:grpSpPr>
          <a:xfrm>
            <a:off x="-463401" y="-40298"/>
            <a:ext cx="1880091" cy="992322"/>
            <a:chOff x="-197426" y="-15607"/>
            <a:chExt cx="1793469" cy="892397"/>
          </a:xfrm>
        </p:grpSpPr>
        <p:sp>
          <p:nvSpPr>
            <p:cNvPr id="44" name="Ellipse 43"/>
            <p:cNvSpPr/>
            <p:nvPr/>
          </p:nvSpPr>
          <p:spPr>
            <a:xfrm>
              <a:off x="159777" y="661223"/>
              <a:ext cx="77681" cy="776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45484" y="755151"/>
              <a:ext cx="89578" cy="895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54" name="Losange 53"/>
            <p:cNvSpPr/>
            <p:nvPr/>
          </p:nvSpPr>
          <p:spPr>
            <a:xfrm>
              <a:off x="-60445" y="-549"/>
              <a:ext cx="406962" cy="406962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01480" y="681648"/>
              <a:ext cx="72105" cy="7210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56" name="Ellipse 55"/>
            <p:cNvSpPr/>
            <p:nvPr userDrawn="1"/>
          </p:nvSpPr>
          <p:spPr>
            <a:xfrm>
              <a:off x="318441" y="524855"/>
              <a:ext cx="279711" cy="279711"/>
            </a:xfrm>
            <a:prstGeom prst="ellipse">
              <a:avLst/>
            </a:prstGeom>
            <a:noFill/>
            <a:ln>
              <a:solidFill>
                <a:srgbClr val="9CDE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57" name="Ellipse 56"/>
            <p:cNvSpPr/>
            <p:nvPr userDrawn="1"/>
          </p:nvSpPr>
          <p:spPr>
            <a:xfrm>
              <a:off x="763196" y="554831"/>
              <a:ext cx="149595" cy="149595"/>
            </a:xfrm>
            <a:prstGeom prst="ellipse">
              <a:avLst/>
            </a:prstGeom>
            <a:solidFill>
              <a:srgbClr val="5FA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58" name="Ellipse 57"/>
            <p:cNvSpPr/>
            <p:nvPr userDrawn="1"/>
          </p:nvSpPr>
          <p:spPr>
            <a:xfrm>
              <a:off x="249368" y="376105"/>
              <a:ext cx="101183" cy="10118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59" name="Ellipse 58"/>
            <p:cNvSpPr/>
            <p:nvPr userDrawn="1"/>
          </p:nvSpPr>
          <p:spPr>
            <a:xfrm>
              <a:off x="377950" y="-15607"/>
              <a:ext cx="80244" cy="80244"/>
            </a:xfrm>
            <a:prstGeom prst="ellipse">
              <a:avLst/>
            </a:prstGeom>
            <a:solidFill>
              <a:srgbClr val="AE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0" name="Losange 59"/>
            <p:cNvSpPr/>
            <p:nvPr userDrawn="1"/>
          </p:nvSpPr>
          <p:spPr>
            <a:xfrm rot="20223526">
              <a:off x="550532" y="-6482"/>
              <a:ext cx="221789" cy="221789"/>
            </a:xfrm>
            <a:prstGeom prst="diamond">
              <a:avLst/>
            </a:prstGeom>
            <a:noFill/>
            <a:ln>
              <a:solidFill>
                <a:srgbClr val="9CDE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1" name="Losange 60"/>
            <p:cNvSpPr/>
            <p:nvPr userDrawn="1"/>
          </p:nvSpPr>
          <p:spPr>
            <a:xfrm>
              <a:off x="998346" y="742673"/>
              <a:ext cx="106676" cy="106676"/>
            </a:xfrm>
            <a:prstGeom prst="diamond">
              <a:avLst/>
            </a:prstGeom>
            <a:solidFill>
              <a:srgbClr val="9CD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1362006" y="804685"/>
              <a:ext cx="72105" cy="72105"/>
            </a:xfrm>
            <a:prstGeom prst="rect">
              <a:avLst/>
            </a:prstGeom>
            <a:solidFill>
              <a:srgbClr val="5FA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489627" y="318305"/>
              <a:ext cx="112606" cy="112606"/>
            </a:xfrm>
            <a:prstGeom prst="rect">
              <a:avLst/>
            </a:prstGeom>
            <a:solidFill>
              <a:srgbClr val="5FA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4" name="Ellipse 63"/>
            <p:cNvSpPr/>
            <p:nvPr userDrawn="1"/>
          </p:nvSpPr>
          <p:spPr>
            <a:xfrm>
              <a:off x="872220" y="296800"/>
              <a:ext cx="89578" cy="89578"/>
            </a:xfrm>
            <a:prstGeom prst="ellipse">
              <a:avLst/>
            </a:prstGeom>
            <a:solidFill>
              <a:srgbClr val="AE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5" name="Losange 64"/>
            <p:cNvSpPr/>
            <p:nvPr userDrawn="1"/>
          </p:nvSpPr>
          <p:spPr>
            <a:xfrm>
              <a:off x="1503797" y="732936"/>
              <a:ext cx="92246" cy="92246"/>
            </a:xfrm>
            <a:prstGeom prst="diamond">
              <a:avLst/>
            </a:prstGeom>
            <a:solidFill>
              <a:srgbClr val="9CD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6" name="Losange 65"/>
            <p:cNvSpPr/>
            <p:nvPr userDrawn="1"/>
          </p:nvSpPr>
          <p:spPr>
            <a:xfrm>
              <a:off x="688218" y="410210"/>
              <a:ext cx="92246" cy="92246"/>
            </a:xfrm>
            <a:prstGeom prst="diamond">
              <a:avLst/>
            </a:prstGeom>
            <a:solidFill>
              <a:srgbClr val="9CD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  <p:sp>
          <p:nvSpPr>
            <p:cNvPr id="67" name="Losange 66"/>
            <p:cNvSpPr/>
            <p:nvPr userDrawn="1"/>
          </p:nvSpPr>
          <p:spPr>
            <a:xfrm>
              <a:off x="-197426" y="498289"/>
              <a:ext cx="262677" cy="262677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39" dirty="0"/>
            </a:p>
          </p:txBody>
        </p:sp>
      </p:grpSp>
      <p:sp>
        <p:nvSpPr>
          <p:cNvPr id="12" name="Espace réservé du contenu 11"/>
          <p:cNvSpPr>
            <a:spLocks noGrp="1"/>
          </p:cNvSpPr>
          <p:nvPr>
            <p:ph sz="quarter" idx="13"/>
          </p:nvPr>
        </p:nvSpPr>
        <p:spPr>
          <a:xfrm>
            <a:off x="790172" y="1441307"/>
            <a:ext cx="3703373" cy="1483483"/>
          </a:xfrm>
        </p:spPr>
        <p:txBody>
          <a:bodyPr/>
          <a:lstStyle>
            <a:lvl1pPr marL="0" indent="0">
              <a:buNone/>
              <a:defRPr/>
            </a:lvl1pPr>
            <a:lvl2pPr marL="362487" indent="-244373">
              <a:buFont typeface="Courier New" panose="02070309020205020404" pitchFamily="49" charset="0"/>
              <a:buChar char="o"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6" name="Espace réservé du contenu 11"/>
          <p:cNvSpPr>
            <a:spLocks noGrp="1"/>
          </p:cNvSpPr>
          <p:nvPr>
            <p:ph sz="quarter" idx="14"/>
          </p:nvPr>
        </p:nvSpPr>
        <p:spPr>
          <a:xfrm>
            <a:off x="4768531" y="1441307"/>
            <a:ext cx="3703373" cy="1483483"/>
          </a:xfrm>
        </p:spPr>
        <p:txBody>
          <a:bodyPr/>
          <a:lstStyle>
            <a:lvl1pPr marL="0" indent="0">
              <a:buNone/>
              <a:defRPr/>
            </a:lvl1pPr>
            <a:lvl2pPr marL="362487" indent="-244373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A82EBC74-7037-4036-9F5C-36B005629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53" y="636629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41">
                <a:solidFill>
                  <a:schemeClr val="bg1"/>
                </a:solidFill>
              </a:defRPr>
            </a:lvl1pPr>
          </a:lstStyle>
          <a:p>
            <a:r>
              <a:rPr lang="fr-FR"/>
              <a:t>09/06/2021</a:t>
            </a:r>
            <a:endParaRPr lang="fr-FR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159DF2BB-5A9A-4981-84DF-93388E02E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9658" y="6294118"/>
            <a:ext cx="40553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26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fld id="{E25A763E-C07B-C147-8928-8BE5C6B8A45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8" name="Espace réservé du pied de page 9">
            <a:extLst>
              <a:ext uri="{FF2B5EF4-FFF2-40B4-BE49-F238E27FC236}">
                <a16:creationId xmlns:a16="http://schemas.microsoft.com/office/drawing/2014/main" id="{907634F6-5CF4-4BBF-A848-314DB7C51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6614" y="6289553"/>
            <a:ext cx="4335029" cy="364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1"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lancement – SDGEP Saint-Nom-la-Bretêche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040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F9503B-942F-3306-41DE-AAE794EE8747}"/>
              </a:ext>
            </a:extLst>
          </p:cNvPr>
          <p:cNvSpPr/>
          <p:nvPr userDrawn="1"/>
        </p:nvSpPr>
        <p:spPr>
          <a:xfrm>
            <a:off x="3059832" y="-10510"/>
            <a:ext cx="3669871" cy="6868510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F00492-4782-861D-9AF5-5892B75DF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3583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96D97B-6440-C86B-CB24-FBA205DC636F}"/>
              </a:ext>
            </a:extLst>
          </p:cNvPr>
          <p:cNvSpPr/>
          <p:nvPr userDrawn="1"/>
        </p:nvSpPr>
        <p:spPr>
          <a:xfrm>
            <a:off x="1" y="1"/>
            <a:ext cx="3059832" cy="6858000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0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95567E8-B532-7E95-2F58-EF811B0AB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0187" y="2889516"/>
            <a:ext cx="2068115" cy="1200329"/>
          </a:xfrm>
        </p:spPr>
        <p:txBody>
          <a:bodyPr>
            <a:spAutoFit/>
          </a:bodyPr>
          <a:lstStyle>
            <a:lvl1pPr algn="l">
              <a:spcAft>
                <a:spcPts val="450"/>
              </a:spcAft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/>
              <a:t>T</a:t>
            </a:r>
            <a:r>
              <a:rPr lang="es-419" noProof="0" err="1"/>
              <a:t>itle</a:t>
            </a:r>
            <a:r>
              <a:rPr lang="es-419" noProof="0"/>
              <a:t> </a:t>
            </a:r>
            <a:r>
              <a:rPr lang="es-419" noProof="0" err="1"/>
              <a:t>of</a:t>
            </a:r>
            <a:r>
              <a:rPr lang="es-419" noProof="0"/>
              <a:t> </a:t>
            </a:r>
            <a:r>
              <a:rPr lang="es-419" noProof="0" err="1"/>
              <a:t>the</a:t>
            </a:r>
            <a:r>
              <a:rPr lang="es-419" noProof="0"/>
              <a:t> </a:t>
            </a:r>
            <a:br>
              <a:rPr lang="es-419" noProof="0"/>
            </a:br>
            <a:r>
              <a:rPr lang="es-419" noProof="0" err="1"/>
              <a:t>presentation</a:t>
            </a:r>
            <a:endParaRPr lang="fr-F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49EB0B-753D-8953-1690-FC97913161BF}"/>
              </a:ext>
            </a:extLst>
          </p:cNvPr>
          <p:cNvCxnSpPr>
            <a:cxnSpLocks/>
          </p:cNvCxnSpPr>
          <p:nvPr userDrawn="1"/>
        </p:nvCxnSpPr>
        <p:spPr>
          <a:xfrm>
            <a:off x="3059832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">
            <a:extLst>
              <a:ext uri="{FF2B5EF4-FFF2-40B4-BE49-F238E27FC236}">
                <a16:creationId xmlns:a16="http://schemas.microsoft.com/office/drawing/2014/main" id="{16C9D9E2-88DE-B88A-F32A-2615916DF483}"/>
              </a:ext>
            </a:extLst>
          </p:cNvPr>
          <p:cNvGrpSpPr/>
          <p:nvPr userDrawn="1"/>
        </p:nvGrpSpPr>
        <p:grpSpPr>
          <a:xfrm>
            <a:off x="305526" y="1092771"/>
            <a:ext cx="717729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E87A372B-7FD3-6C46-C2AF-7A9568EFD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6C0AC37-8A5C-8C53-A6BA-55A154ECF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00EEEA59-37B1-383C-D233-B14C54C3C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5" name="Freeform 50">
              <a:extLst>
                <a:ext uri="{FF2B5EF4-FFF2-40B4-BE49-F238E27FC236}">
                  <a16:creationId xmlns:a16="http://schemas.microsoft.com/office/drawing/2014/main" id="{E8E7407E-7CBE-112C-56C8-25B6B3AEA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22823B64-DB07-399F-B53D-C183FB7B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pic>
        <p:nvPicPr>
          <p:cNvPr id="3" name="Image 19">
            <a:extLst>
              <a:ext uri="{FF2B5EF4-FFF2-40B4-BE49-F238E27FC236}">
                <a16:creationId xmlns:a16="http://schemas.microsoft.com/office/drawing/2014/main" id="{FD994D38-5B69-6007-6242-6CB54DF54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17" y="5688096"/>
            <a:ext cx="1027694" cy="9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30" y="0"/>
            <a:ext cx="9143270" cy="532737"/>
          </a:xfrm>
          <a:prstGeom prst="rect">
            <a:avLst/>
          </a:prstGeom>
          <a:solidFill>
            <a:srgbClr val="005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2" t="11280" r="5162" b="11218"/>
          <a:stretch/>
        </p:blipFill>
        <p:spPr>
          <a:xfrm>
            <a:off x="222972" y="6002320"/>
            <a:ext cx="1612822" cy="684228"/>
          </a:xfrm>
          <a:prstGeom prst="rect">
            <a:avLst/>
          </a:prstGeom>
        </p:spPr>
      </p:pic>
      <p:cxnSp>
        <p:nvCxnSpPr>
          <p:cNvPr id="6" name="Connecteur droit 5"/>
          <p:cNvCxnSpPr/>
          <p:nvPr userDrawn="1"/>
        </p:nvCxnSpPr>
        <p:spPr>
          <a:xfrm>
            <a:off x="1965339" y="6471533"/>
            <a:ext cx="6917995" cy="0"/>
          </a:xfrm>
          <a:prstGeom prst="line">
            <a:avLst/>
          </a:prstGeom>
          <a:ln>
            <a:solidFill>
              <a:srgbClr val="0051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21"/>
          <p:cNvSpPr>
            <a:spLocks noGrp="1"/>
          </p:cNvSpPr>
          <p:nvPr>
            <p:ph type="dt" sz="half" idx="2"/>
          </p:nvPr>
        </p:nvSpPr>
        <p:spPr>
          <a:xfrm>
            <a:off x="4311228" y="6519060"/>
            <a:ext cx="521544" cy="180425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>
            <a:lvl1pPr algn="ctr">
              <a:defRPr sz="70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D78453-4368-4F1B-B1C5-054EF59189FD}" type="datetime1">
              <a:rPr lang="fr-FR" smtClean="0"/>
              <a:pPr/>
              <a:t>01/10/2025</a:t>
            </a:fld>
            <a:endParaRPr lang="fr-FR"/>
          </a:p>
        </p:txBody>
      </p:sp>
      <p:sp>
        <p:nvSpPr>
          <p:cNvPr id="10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412569" y="6534448"/>
            <a:ext cx="470765" cy="180425"/>
          </a:xfrm>
          <a:prstGeom prst="rect">
            <a:avLst/>
          </a:prstGeom>
        </p:spPr>
        <p:txBody>
          <a:bodyPr vert="horz" wrap="none" lIns="36000" tIns="36000" rIns="0" bIns="36000" rtlCol="0" anchor="ctr">
            <a:spAutoFit/>
          </a:bodyPr>
          <a:lstStyle>
            <a:lvl1pPr algn="r">
              <a:defRPr lang="fr-FR" sz="700" smtClean="0">
                <a:solidFill>
                  <a:srgbClr val="0051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4000" y="792656"/>
            <a:ext cx="5934492" cy="848300"/>
          </a:xfrm>
          <a:prstGeom prst="rect">
            <a:avLst/>
          </a:prstGeom>
        </p:spPr>
        <p:txBody>
          <a:bodyPr wrap="none" lIns="72000" tIns="36000" rIns="72000" bIns="3600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fr-FR"/>
              <a:t>Titre en Calibri corps 28 pt, fer à gauche</a:t>
            </a:r>
            <a:br>
              <a:rPr lang="fr-FR"/>
            </a:br>
            <a:r>
              <a:rPr lang="fr-FR"/>
              <a:t>sur deux lignes maximum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idx="1"/>
          </p:nvPr>
        </p:nvSpPr>
        <p:spPr>
          <a:xfrm>
            <a:off x="684000" y="2780928"/>
            <a:ext cx="8064000" cy="70788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Corps </a:t>
            </a:r>
            <a:r>
              <a:rPr lang="fr-FR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texte en Arial </a:t>
            </a:r>
            <a:r>
              <a:rPr lang="fr-FR" sz="1600" b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fr-FR"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16pt </a:t>
            </a:r>
            <a:endParaRPr lang="fr-FR"/>
          </a:p>
          <a:p>
            <a:pPr lvl="1"/>
            <a:r>
              <a:rPr lang="fr-FR"/>
              <a:t>Deuxième niveau de texte en Arial </a:t>
            </a:r>
            <a:r>
              <a:rPr lang="fr-FR" err="1"/>
              <a:t>regular</a:t>
            </a:r>
            <a:r>
              <a:rPr lang="fr-FR"/>
              <a:t> 14pt</a:t>
            </a:r>
          </a:p>
        </p:txBody>
      </p:sp>
    </p:spTree>
    <p:extLst>
      <p:ext uri="{BB962C8B-B14F-4D97-AF65-F5344CB8AC3E}">
        <p14:creationId xmlns:p14="http://schemas.microsoft.com/office/powerpoint/2010/main" val="409224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1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726" r:id="rId8"/>
  </p:sldLayoutIdLst>
  <p:hf hdr="0" ftr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fr-FR" sz="2800" kern="1200" dirty="0" smtClean="0">
          <a:solidFill>
            <a:srgbClr val="00519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lang="fr-FR" sz="1600" b="0" kern="1200" dirty="0" smtClean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540000" indent="-216000" algn="l" defTabSz="914400" rtl="0" eaLnBrk="1" latinLnBrk="0" hangingPunct="1">
        <a:spcBef>
          <a:spcPts val="1200"/>
        </a:spcBef>
        <a:buClr>
          <a:srgbClr val="00519E"/>
        </a:buClr>
        <a:buFont typeface="Arial" panose="020B0604020202020204" pitchFamily="34" charset="0"/>
        <a:buChar char="●"/>
        <a:defRPr lang="fr-FR" sz="1400" b="0" kern="120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BED7F0-F692-0F6D-DDC3-91A041F83A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628650" y="1825626"/>
            <a:ext cx="1041584" cy="24776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Header/En-tête/Cabecera</a:t>
            </a:r>
          </a:p>
          <a:p>
            <a:pPr lvl="1"/>
            <a:r>
              <a:rPr lang="en-US"/>
              <a:t>Level2/</a:t>
            </a:r>
            <a:r>
              <a:rPr lang="en-US" err="1"/>
              <a:t>Niveau</a:t>
            </a:r>
            <a:r>
              <a:rPr lang="en-US"/>
              <a:t> 2/Nivel 2</a:t>
            </a:r>
          </a:p>
          <a:p>
            <a:pPr lvl="2"/>
            <a:r>
              <a:rPr lang="en-US"/>
              <a:t>Level 3/</a:t>
            </a:r>
            <a:r>
              <a:rPr lang="en-US" err="1"/>
              <a:t>Niveau</a:t>
            </a:r>
            <a:r>
              <a:rPr lang="en-US"/>
              <a:t> 3/Nivel 3</a:t>
            </a:r>
          </a:p>
          <a:p>
            <a:pPr lvl="3"/>
            <a:r>
              <a:rPr lang="en-US"/>
              <a:t>Level 4/</a:t>
            </a:r>
            <a:r>
              <a:rPr lang="en-US" err="1"/>
              <a:t>Niveau</a:t>
            </a:r>
            <a:r>
              <a:rPr lang="en-US"/>
              <a:t> 4/Nivel 4</a:t>
            </a:r>
          </a:p>
          <a:p>
            <a:pPr lvl="4"/>
            <a:r>
              <a:rPr lang="en-US"/>
              <a:t>Level 5/</a:t>
            </a:r>
            <a:r>
              <a:rPr lang="en-US" err="1"/>
              <a:t>Niveau</a:t>
            </a:r>
            <a:r>
              <a:rPr lang="en-US"/>
              <a:t> 5/Nivel 5</a:t>
            </a:r>
          </a:p>
          <a:p>
            <a:pPr lvl="4"/>
            <a:endParaRPr lang="en-US"/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514350" rtl="0" eaLnBrk="1" latinLnBrk="0" hangingPunct="1">
        <a:lnSpc>
          <a:spcPct val="85000"/>
        </a:lnSpc>
        <a:spcBef>
          <a:spcPct val="0"/>
        </a:spcBef>
        <a:buNone/>
        <a:defRPr sz="225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Segoe UI" panose="020B0604020202020204" pitchFamily="34" charset="0"/>
        <a:buNone/>
        <a:defRPr sz="1500" b="0" kern="1200">
          <a:solidFill>
            <a:schemeClr val="accent3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214313" indent="-214313" algn="l" defTabSz="514350" rtl="0" eaLnBrk="1" latinLnBrk="0" hangingPunct="1">
        <a:lnSpc>
          <a:spcPct val="150000"/>
        </a:lnSpc>
        <a:spcBef>
          <a:spcPts val="450"/>
        </a:spcBef>
        <a:buFontTx/>
        <a:buBlip>
          <a:blip r:embed="rId25"/>
        </a:buBlip>
        <a:defRPr sz="135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14313" indent="-214313" algn="l" defTabSz="514350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110000"/>
        <a:buFont typeface="Segoe UI" panose="020B0502040204020203" pitchFamily="34" charset="0"/>
        <a:buChar char="-"/>
        <a:defRPr sz="120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259444" indent="0" algn="l" defTabSz="514350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110000"/>
        <a:buFont typeface="Segoe UI" panose="020B0502040204020203" pitchFamily="34" charset="0"/>
        <a:buNone/>
        <a:defRPr sz="1050" i="0" kern="1200" baseline="0">
          <a:solidFill>
            <a:schemeClr val="accent3"/>
          </a:solidFill>
          <a:latin typeface="+mn-lt"/>
          <a:ea typeface="+mn-ea"/>
          <a:cs typeface="+mn-cs"/>
        </a:defRPr>
      </a:lvl4pPr>
      <a:lvl5pPr marL="457200" indent="0" algn="l" defTabSz="514350" rtl="0" eaLnBrk="1" latinLnBrk="0" hangingPunct="1">
        <a:lnSpc>
          <a:spcPct val="100000"/>
        </a:lnSpc>
        <a:spcBef>
          <a:spcPts val="450"/>
        </a:spcBef>
        <a:buClr>
          <a:schemeClr val="accent5"/>
        </a:buClr>
        <a:buSzPct val="110000"/>
        <a:buFontTx/>
        <a:buNone/>
        <a:defRPr sz="900" i="1" kern="10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1285875" indent="0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None/>
        <a:defRPr sz="750" b="0" i="1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BED7F0-F692-0F6D-DDC3-91A041F83A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628650" y="1825626"/>
            <a:ext cx="1041584" cy="247760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lvl="0"/>
            <a:r>
              <a:rPr lang="en-US"/>
              <a:t>En-tête</a:t>
            </a:r>
          </a:p>
          <a:p>
            <a:pPr lvl="1"/>
            <a:r>
              <a:rPr lang="en-US" err="1"/>
              <a:t>Niveau</a:t>
            </a:r>
            <a:r>
              <a:rPr lang="en-US"/>
              <a:t> 2</a:t>
            </a:r>
          </a:p>
          <a:p>
            <a:pPr lvl="2"/>
            <a:r>
              <a:rPr lang="en-US" err="1"/>
              <a:t>Niveu</a:t>
            </a:r>
            <a:r>
              <a:rPr lang="en-US"/>
              <a:t> 3</a:t>
            </a:r>
          </a:p>
          <a:p>
            <a:pPr lvl="3"/>
            <a:r>
              <a:rPr lang="en-US" err="1"/>
              <a:t>Niveau</a:t>
            </a:r>
            <a:r>
              <a:rPr lang="en-US"/>
              <a:t> 4</a:t>
            </a:r>
          </a:p>
          <a:p>
            <a:pPr lvl="4"/>
            <a:r>
              <a:rPr lang="en-US" err="1"/>
              <a:t>Niveau</a:t>
            </a:r>
            <a:r>
              <a:rPr lang="en-US"/>
              <a:t> 5</a:t>
            </a:r>
          </a:p>
          <a:p>
            <a:pPr lvl="4"/>
            <a:endParaRPr lang="en-US"/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2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514350" rtl="0" eaLnBrk="1" latinLnBrk="0" hangingPunct="1">
        <a:lnSpc>
          <a:spcPct val="85000"/>
        </a:lnSpc>
        <a:spcBef>
          <a:spcPct val="0"/>
        </a:spcBef>
        <a:buNone/>
        <a:defRPr sz="225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Segoe UI" panose="020B0604020202020204" pitchFamily="34" charset="0"/>
        <a:buNone/>
        <a:defRPr sz="1500" b="0" kern="1200">
          <a:solidFill>
            <a:schemeClr val="accent3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214313" indent="-214313" algn="l" defTabSz="514350" rtl="0" eaLnBrk="1" latinLnBrk="0" hangingPunct="1">
        <a:lnSpc>
          <a:spcPct val="150000"/>
        </a:lnSpc>
        <a:spcBef>
          <a:spcPts val="450"/>
        </a:spcBef>
        <a:buFontTx/>
        <a:buBlip>
          <a:blip r:embed="rId18"/>
        </a:buBlip>
        <a:defRPr sz="135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14313" indent="-214313" algn="l" defTabSz="514350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110000"/>
        <a:buFont typeface="Segoe UI" panose="020B0502040204020203" pitchFamily="34" charset="0"/>
        <a:buChar char="-"/>
        <a:defRPr sz="120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259444" indent="0" algn="l" defTabSz="514350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110000"/>
        <a:buFont typeface="Segoe UI" panose="020B0502040204020203" pitchFamily="34" charset="0"/>
        <a:buNone/>
        <a:defRPr sz="1050" i="0" kern="1200" baseline="0">
          <a:solidFill>
            <a:schemeClr val="accent3"/>
          </a:solidFill>
          <a:latin typeface="+mn-lt"/>
          <a:ea typeface="+mn-ea"/>
          <a:cs typeface="+mn-cs"/>
        </a:defRPr>
      </a:lvl4pPr>
      <a:lvl5pPr marL="457200" indent="0" algn="l" defTabSz="514350" rtl="0" eaLnBrk="1" latinLnBrk="0" hangingPunct="1">
        <a:lnSpc>
          <a:spcPct val="100000"/>
        </a:lnSpc>
        <a:spcBef>
          <a:spcPts val="450"/>
        </a:spcBef>
        <a:buClr>
          <a:schemeClr val="accent5"/>
        </a:buClr>
        <a:buSzPct val="110000"/>
        <a:buFontTx/>
        <a:buNone/>
        <a:defRPr sz="900" i="1" kern="10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1285875" indent="0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None/>
        <a:defRPr sz="750" b="0" i="1" kern="1200" baseline="0">
          <a:solidFill>
            <a:schemeClr val="accent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Segoe UI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 bwMode="auto">
          <a:xfrm>
            <a:off x="628650" y="1825626"/>
            <a:ext cx="1041583" cy="247760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lvl="0">
              <a:defRPr/>
            </a:pPr>
            <a:r>
              <a:rPr lang="en-US"/>
              <a:t>En-tête</a:t>
            </a:r>
            <a:endParaRPr/>
          </a:p>
          <a:p>
            <a:pPr lvl="1">
              <a:defRPr/>
            </a:pPr>
            <a:r>
              <a:rPr lang="en-US"/>
              <a:t>Niveau 2</a:t>
            </a:r>
            <a:endParaRPr/>
          </a:p>
          <a:p>
            <a:pPr lvl="2">
              <a:defRPr/>
            </a:pPr>
            <a:r>
              <a:rPr lang="en-US"/>
              <a:t>Niveu 3</a:t>
            </a:r>
            <a:endParaRPr/>
          </a:p>
          <a:p>
            <a:pPr lvl="3">
              <a:defRPr/>
            </a:pPr>
            <a:r>
              <a:rPr lang="en-US"/>
              <a:t>Niveau 4</a:t>
            </a:r>
            <a:endParaRPr/>
          </a:p>
          <a:p>
            <a:pPr lvl="4">
              <a:defRPr/>
            </a:pPr>
            <a:r>
              <a:rPr lang="en-US"/>
              <a:t>Niveau 5</a:t>
            </a:r>
            <a:endParaRPr/>
          </a:p>
          <a:p>
            <a:pPr lvl="4">
              <a:defRPr/>
            </a:pPr>
            <a:endParaRPr lang="en-US"/>
          </a:p>
          <a:p>
            <a:pPr lvl="3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7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hf sldNum="0" hdr="0" dt="0"/>
  <p:txStyles>
    <p:titleStyle>
      <a:lvl1pPr algn="l" defTabSz="514350">
        <a:lnSpc>
          <a:spcPct val="85000"/>
        </a:lnSpc>
        <a:spcBef>
          <a:spcPts val="0"/>
        </a:spcBef>
        <a:buNone/>
        <a:defRPr sz="2250" b="1" cap="all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>
        <a:lnSpc>
          <a:spcPct val="100000"/>
        </a:lnSpc>
        <a:spcBef>
          <a:spcPts val="0"/>
        </a:spcBef>
        <a:spcAft>
          <a:spcPts val="900"/>
        </a:spcAft>
        <a:buFont typeface="Segoe UI"/>
        <a:buNone/>
        <a:defRPr sz="1500" b="0">
          <a:solidFill>
            <a:schemeClr val="accent3"/>
          </a:solidFill>
          <a:latin typeface="Segoe UI Black"/>
          <a:ea typeface="Segoe UI Black"/>
          <a:cs typeface="+mn-cs"/>
        </a:defRPr>
      </a:lvl1pPr>
      <a:lvl2pPr marL="214313" indent="-214313" algn="l" defTabSz="514350">
        <a:lnSpc>
          <a:spcPct val="150000"/>
        </a:lnSpc>
        <a:spcBef>
          <a:spcPts val="450"/>
        </a:spcBef>
        <a:buFontTx/>
        <a:buBlip>
          <a:blip r:embed="rId18"/>
        </a:buBlip>
        <a:defRPr sz="1350" b="0">
          <a:solidFill>
            <a:schemeClr val="accent1"/>
          </a:solidFill>
          <a:latin typeface="+mn-lt"/>
          <a:ea typeface="+mn-ea"/>
          <a:cs typeface="+mn-cs"/>
        </a:defRPr>
      </a:lvl2pPr>
      <a:lvl3pPr marL="214313" indent="-214313" algn="l" defTabSz="514350">
        <a:lnSpc>
          <a:spcPct val="100000"/>
        </a:lnSpc>
        <a:spcBef>
          <a:spcPts val="450"/>
        </a:spcBef>
        <a:buClr>
          <a:schemeClr val="accent1"/>
        </a:buClr>
        <a:buSzPct val="110000"/>
        <a:buFont typeface="Segoe UI"/>
        <a:buChar char="-"/>
        <a:defRPr sz="1200">
          <a:solidFill>
            <a:schemeClr val="accent1"/>
          </a:solidFill>
          <a:latin typeface="+mn-lt"/>
          <a:ea typeface="+mn-ea"/>
          <a:cs typeface="+mn-cs"/>
        </a:defRPr>
      </a:lvl3pPr>
      <a:lvl4pPr marL="259444" indent="0" algn="l" defTabSz="514350">
        <a:lnSpc>
          <a:spcPct val="100000"/>
        </a:lnSpc>
        <a:spcBef>
          <a:spcPts val="450"/>
        </a:spcBef>
        <a:buClr>
          <a:schemeClr val="accent1"/>
        </a:buClr>
        <a:buSzPct val="110000"/>
        <a:buFont typeface="Segoe UI"/>
        <a:buNone/>
        <a:defRPr sz="1050" i="0">
          <a:solidFill>
            <a:schemeClr val="accent3"/>
          </a:solidFill>
          <a:latin typeface="+mn-lt"/>
          <a:ea typeface="+mn-ea"/>
          <a:cs typeface="+mn-cs"/>
        </a:defRPr>
      </a:lvl4pPr>
      <a:lvl5pPr marL="457200" indent="0" algn="l" defTabSz="514350">
        <a:lnSpc>
          <a:spcPct val="100000"/>
        </a:lnSpc>
        <a:spcBef>
          <a:spcPts val="450"/>
        </a:spcBef>
        <a:buClr>
          <a:schemeClr val="accent5"/>
        </a:buClr>
        <a:buSzPct val="110000"/>
        <a:buFontTx/>
        <a:buNone/>
        <a:defRPr sz="900" i="1">
          <a:solidFill>
            <a:schemeClr val="accent1"/>
          </a:solidFill>
          <a:latin typeface="+mn-lt"/>
          <a:ea typeface="+mn-ea"/>
          <a:cs typeface="+mn-cs"/>
        </a:defRPr>
      </a:lvl5pPr>
      <a:lvl6pPr marL="1285875" indent="0" algn="l" defTabSz="514350">
        <a:lnSpc>
          <a:spcPct val="90000"/>
        </a:lnSpc>
        <a:spcBef>
          <a:spcPts val="281"/>
        </a:spcBef>
        <a:buFont typeface="Segoe UI"/>
        <a:buNone/>
        <a:defRPr sz="750" b="0" i="1">
          <a:solidFill>
            <a:schemeClr val="accent1"/>
          </a:solidFill>
          <a:latin typeface="+mn-lt"/>
          <a:ea typeface="+mn-ea"/>
          <a:cs typeface="+mn-cs"/>
        </a:defRPr>
      </a:lvl6pPr>
      <a:lvl7pPr marL="1671638" indent="-128588" algn="l" defTabSz="514350">
        <a:lnSpc>
          <a:spcPct val="90000"/>
        </a:lnSpc>
        <a:spcBef>
          <a:spcPts val="281"/>
        </a:spcBef>
        <a:buFont typeface="Segoe UI"/>
        <a:buChar char="•"/>
        <a:defRPr sz="1013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>
        <a:lnSpc>
          <a:spcPct val="90000"/>
        </a:lnSpc>
        <a:spcBef>
          <a:spcPts val="281"/>
        </a:spcBef>
        <a:buFont typeface="Segoe UI"/>
        <a:buChar char="•"/>
        <a:defRPr sz="1013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>
        <a:lnSpc>
          <a:spcPct val="90000"/>
        </a:lnSpc>
        <a:spcBef>
          <a:spcPts val="281"/>
        </a:spcBef>
        <a:buFont typeface="Segoe UI"/>
        <a:buChar char="•"/>
        <a:defRPr sz="1013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>
        <a:defRPr sz="1013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49AFE95-4327-A489-1C3C-793293D6333D}"/>
              </a:ext>
            </a:extLst>
          </p:cNvPr>
          <p:cNvGrpSpPr/>
          <p:nvPr/>
        </p:nvGrpSpPr>
        <p:grpSpPr>
          <a:xfrm>
            <a:off x="1140013" y="2828649"/>
            <a:ext cx="3240000" cy="3842329"/>
            <a:chOff x="3914481" y="1996085"/>
            <a:chExt cx="3240000" cy="3842329"/>
          </a:xfrm>
        </p:grpSpPr>
        <p:pic>
          <p:nvPicPr>
            <p:cNvPr id="6" name="Image 5" descr="Une image contenant texte, carte, atlas, diagramme&#10;&#10;Description générée automatiquement">
              <a:extLst>
                <a:ext uri="{FF2B5EF4-FFF2-40B4-BE49-F238E27FC236}">
                  <a16:creationId xmlns:a16="http://schemas.microsoft.com/office/drawing/2014/main" id="{FF6DE419-2DEF-4D1E-D12F-E40975419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75" r="1309" b="16136"/>
            <a:stretch/>
          </p:blipFill>
          <p:spPr>
            <a:xfrm>
              <a:off x="3914481" y="1996085"/>
              <a:ext cx="3240000" cy="384232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E6DCDB-7EB3-D858-6197-EFE6E03597F4}"/>
                </a:ext>
              </a:extLst>
            </p:cNvPr>
            <p:cNvSpPr/>
            <p:nvPr/>
          </p:nvSpPr>
          <p:spPr>
            <a:xfrm>
              <a:off x="3914481" y="2002199"/>
              <a:ext cx="2304000" cy="332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41" y="1749115"/>
            <a:ext cx="8618517" cy="1691736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fr-FR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Calibri-BoldItalic"/>
              </a:rPr>
              <a:t>R</a:t>
            </a: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-BoldItalic"/>
              </a:rPr>
              <a:t>éaménagement du</a:t>
            </a:r>
            <a:r>
              <a:rPr lang="fr-FR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Calibri-BoldItalic"/>
              </a:rPr>
              <a:t> parc Heller et restauration hydromorphologique du ru des Godets et de la Bièvre – commune d’Antony</a:t>
            </a:r>
            <a:r>
              <a:rPr lang="fr-FR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-BoldItalic"/>
              </a:rPr>
              <a:t> (92)</a:t>
            </a:r>
            <a:b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18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360CB6B-2AA2-18EE-2F82-AE8B397703C7}"/>
              </a:ext>
            </a:extLst>
          </p:cNvPr>
          <p:cNvSpPr/>
          <p:nvPr/>
        </p:nvSpPr>
        <p:spPr>
          <a:xfrm rot="18979518" flipV="1">
            <a:off x="2087647" y="5589456"/>
            <a:ext cx="136357" cy="61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F5C1233-BA57-3152-7702-91584C630D8C}"/>
              </a:ext>
            </a:extLst>
          </p:cNvPr>
          <p:cNvSpPr txBox="1">
            <a:spLocks/>
          </p:cNvSpPr>
          <p:nvPr/>
        </p:nvSpPr>
        <p:spPr>
          <a:xfrm>
            <a:off x="5330672" y="6349769"/>
            <a:ext cx="3654099" cy="442035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400" b="1" dirty="0"/>
              <a:t>3 octobre 2025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BEABFE-FEC7-1657-2548-35819F7EF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672" y="0"/>
            <a:ext cx="1127364" cy="16200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8E5F294-A1E9-CA25-2566-66F21786D3BD}"/>
              </a:ext>
            </a:extLst>
          </p:cNvPr>
          <p:cNvGrpSpPr/>
          <p:nvPr/>
        </p:nvGrpSpPr>
        <p:grpSpPr>
          <a:xfrm>
            <a:off x="6306662" y="3001186"/>
            <a:ext cx="2574596" cy="3257686"/>
            <a:chOff x="5129610" y="2170880"/>
            <a:chExt cx="3924444" cy="468712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CDF21D1-542B-47D6-2D58-3E7D8BD2F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9610" y="2170880"/>
              <a:ext cx="3924444" cy="4687120"/>
            </a:xfrm>
            <a:prstGeom prst="rect">
              <a:avLst/>
            </a:prstGeom>
          </p:spPr>
        </p:pic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E466BA0-9E2D-7271-7124-46493528CED1}"/>
                </a:ext>
              </a:extLst>
            </p:cNvPr>
            <p:cNvSpPr/>
            <p:nvPr/>
          </p:nvSpPr>
          <p:spPr>
            <a:xfrm>
              <a:off x="6272213" y="4619625"/>
              <a:ext cx="649287" cy="421354"/>
            </a:xfrm>
            <a:custGeom>
              <a:avLst/>
              <a:gdLst>
                <a:gd name="connsiteX0" fmla="*/ 190500 w 649287"/>
                <a:gd name="connsiteY0" fmla="*/ 420688 h 421354"/>
                <a:gd name="connsiteX1" fmla="*/ 236537 w 649287"/>
                <a:gd name="connsiteY1" fmla="*/ 392113 h 421354"/>
                <a:gd name="connsiteX2" fmla="*/ 266700 w 649287"/>
                <a:gd name="connsiteY2" fmla="*/ 365125 h 421354"/>
                <a:gd name="connsiteX3" fmla="*/ 279400 w 649287"/>
                <a:gd name="connsiteY3" fmla="*/ 357188 h 421354"/>
                <a:gd name="connsiteX4" fmla="*/ 287337 w 649287"/>
                <a:gd name="connsiteY4" fmla="*/ 349250 h 421354"/>
                <a:gd name="connsiteX5" fmla="*/ 300037 w 649287"/>
                <a:gd name="connsiteY5" fmla="*/ 341313 h 421354"/>
                <a:gd name="connsiteX6" fmla="*/ 311150 w 649287"/>
                <a:gd name="connsiteY6" fmla="*/ 338138 h 421354"/>
                <a:gd name="connsiteX7" fmla="*/ 320675 w 649287"/>
                <a:gd name="connsiteY7" fmla="*/ 341313 h 421354"/>
                <a:gd name="connsiteX8" fmla="*/ 320675 w 649287"/>
                <a:gd name="connsiteY8" fmla="*/ 341313 h 421354"/>
                <a:gd name="connsiteX9" fmla="*/ 355600 w 649287"/>
                <a:gd name="connsiteY9" fmla="*/ 322263 h 421354"/>
                <a:gd name="connsiteX10" fmla="*/ 381000 w 649287"/>
                <a:gd name="connsiteY10" fmla="*/ 306388 h 421354"/>
                <a:gd name="connsiteX11" fmla="*/ 392112 w 649287"/>
                <a:gd name="connsiteY11" fmla="*/ 301625 h 421354"/>
                <a:gd name="connsiteX12" fmla="*/ 392112 w 649287"/>
                <a:gd name="connsiteY12" fmla="*/ 301625 h 421354"/>
                <a:gd name="connsiteX13" fmla="*/ 417512 w 649287"/>
                <a:gd name="connsiteY13" fmla="*/ 295275 h 421354"/>
                <a:gd name="connsiteX14" fmla="*/ 442912 w 649287"/>
                <a:gd name="connsiteY14" fmla="*/ 287338 h 421354"/>
                <a:gd name="connsiteX15" fmla="*/ 458787 w 649287"/>
                <a:gd name="connsiteY15" fmla="*/ 284163 h 421354"/>
                <a:gd name="connsiteX16" fmla="*/ 468312 w 649287"/>
                <a:gd name="connsiteY16" fmla="*/ 282575 h 421354"/>
                <a:gd name="connsiteX17" fmla="*/ 473075 w 649287"/>
                <a:gd name="connsiteY17" fmla="*/ 280988 h 421354"/>
                <a:gd name="connsiteX18" fmla="*/ 473075 w 649287"/>
                <a:gd name="connsiteY18" fmla="*/ 280988 h 421354"/>
                <a:gd name="connsiteX19" fmla="*/ 490537 w 649287"/>
                <a:gd name="connsiteY19" fmla="*/ 257175 h 421354"/>
                <a:gd name="connsiteX20" fmla="*/ 496887 w 649287"/>
                <a:gd name="connsiteY20" fmla="*/ 246063 h 421354"/>
                <a:gd name="connsiteX21" fmla="*/ 506412 w 649287"/>
                <a:gd name="connsiteY21" fmla="*/ 238125 h 421354"/>
                <a:gd name="connsiteX22" fmla="*/ 511175 w 649287"/>
                <a:gd name="connsiteY22" fmla="*/ 233363 h 421354"/>
                <a:gd name="connsiteX23" fmla="*/ 517525 w 649287"/>
                <a:gd name="connsiteY23" fmla="*/ 228600 h 421354"/>
                <a:gd name="connsiteX24" fmla="*/ 517525 w 649287"/>
                <a:gd name="connsiteY24" fmla="*/ 228600 h 421354"/>
                <a:gd name="connsiteX25" fmla="*/ 558800 w 649287"/>
                <a:gd name="connsiteY25" fmla="*/ 185738 h 421354"/>
                <a:gd name="connsiteX26" fmla="*/ 585787 w 649287"/>
                <a:gd name="connsiteY26" fmla="*/ 152400 h 421354"/>
                <a:gd name="connsiteX27" fmla="*/ 588962 w 649287"/>
                <a:gd name="connsiteY27" fmla="*/ 146050 h 421354"/>
                <a:gd name="connsiteX28" fmla="*/ 588962 w 649287"/>
                <a:gd name="connsiteY28" fmla="*/ 141288 h 421354"/>
                <a:gd name="connsiteX29" fmla="*/ 588962 w 649287"/>
                <a:gd name="connsiteY29" fmla="*/ 141288 h 421354"/>
                <a:gd name="connsiteX30" fmla="*/ 628650 w 649287"/>
                <a:gd name="connsiteY30" fmla="*/ 74613 h 421354"/>
                <a:gd name="connsiteX31" fmla="*/ 649287 w 649287"/>
                <a:gd name="connsiteY31" fmla="*/ 42863 h 421354"/>
                <a:gd name="connsiteX32" fmla="*/ 633412 w 649287"/>
                <a:gd name="connsiteY32" fmla="*/ 19050 h 421354"/>
                <a:gd name="connsiteX33" fmla="*/ 627062 w 649287"/>
                <a:gd name="connsiteY33" fmla="*/ 4763 h 421354"/>
                <a:gd name="connsiteX34" fmla="*/ 623887 w 649287"/>
                <a:gd name="connsiteY34" fmla="*/ 0 h 421354"/>
                <a:gd name="connsiteX35" fmla="*/ 623887 w 649287"/>
                <a:gd name="connsiteY35" fmla="*/ 0 h 421354"/>
                <a:gd name="connsiteX36" fmla="*/ 584200 w 649287"/>
                <a:gd name="connsiteY36" fmla="*/ 4763 h 421354"/>
                <a:gd name="connsiteX37" fmla="*/ 574675 w 649287"/>
                <a:gd name="connsiteY37" fmla="*/ 7938 h 421354"/>
                <a:gd name="connsiteX38" fmla="*/ 568325 w 649287"/>
                <a:gd name="connsiteY38" fmla="*/ 9525 h 421354"/>
                <a:gd name="connsiteX39" fmla="*/ 568325 w 649287"/>
                <a:gd name="connsiteY39" fmla="*/ 9525 h 421354"/>
                <a:gd name="connsiteX40" fmla="*/ 549275 w 649287"/>
                <a:gd name="connsiteY40" fmla="*/ 34925 h 421354"/>
                <a:gd name="connsiteX41" fmla="*/ 541337 w 649287"/>
                <a:gd name="connsiteY41" fmla="*/ 44450 h 421354"/>
                <a:gd name="connsiteX42" fmla="*/ 530225 w 649287"/>
                <a:gd name="connsiteY42" fmla="*/ 58738 h 421354"/>
                <a:gd name="connsiteX43" fmla="*/ 523875 w 649287"/>
                <a:gd name="connsiteY43" fmla="*/ 66675 h 421354"/>
                <a:gd name="connsiteX44" fmla="*/ 523875 w 649287"/>
                <a:gd name="connsiteY44" fmla="*/ 66675 h 421354"/>
                <a:gd name="connsiteX45" fmla="*/ 449262 w 649287"/>
                <a:gd name="connsiteY45" fmla="*/ 133350 h 421354"/>
                <a:gd name="connsiteX46" fmla="*/ 393700 w 649287"/>
                <a:gd name="connsiteY46" fmla="*/ 169863 h 421354"/>
                <a:gd name="connsiteX47" fmla="*/ 309562 w 649287"/>
                <a:gd name="connsiteY47" fmla="*/ 214313 h 421354"/>
                <a:gd name="connsiteX48" fmla="*/ 257175 w 649287"/>
                <a:gd name="connsiteY48" fmla="*/ 257175 h 421354"/>
                <a:gd name="connsiteX49" fmla="*/ 207962 w 649287"/>
                <a:gd name="connsiteY49" fmla="*/ 265113 h 421354"/>
                <a:gd name="connsiteX50" fmla="*/ 157162 w 649287"/>
                <a:gd name="connsiteY50" fmla="*/ 249238 h 421354"/>
                <a:gd name="connsiteX51" fmla="*/ 127000 w 649287"/>
                <a:gd name="connsiteY51" fmla="*/ 207963 h 421354"/>
                <a:gd name="connsiteX52" fmla="*/ 76200 w 649287"/>
                <a:gd name="connsiteY52" fmla="*/ 158750 h 421354"/>
                <a:gd name="connsiteX53" fmla="*/ 34925 w 649287"/>
                <a:gd name="connsiteY53" fmla="*/ 128588 h 421354"/>
                <a:gd name="connsiteX54" fmla="*/ 17462 w 649287"/>
                <a:gd name="connsiteY54" fmla="*/ 136525 h 421354"/>
                <a:gd name="connsiteX55" fmla="*/ 1587 w 649287"/>
                <a:gd name="connsiteY55" fmla="*/ 158750 h 421354"/>
                <a:gd name="connsiteX56" fmla="*/ 0 w 649287"/>
                <a:gd name="connsiteY56" fmla="*/ 166688 h 421354"/>
                <a:gd name="connsiteX57" fmla="*/ 0 w 649287"/>
                <a:gd name="connsiteY57" fmla="*/ 166688 h 421354"/>
                <a:gd name="connsiteX58" fmla="*/ 25400 w 649287"/>
                <a:gd name="connsiteY58" fmla="*/ 217488 h 421354"/>
                <a:gd name="connsiteX59" fmla="*/ 57150 w 649287"/>
                <a:gd name="connsiteY59" fmla="*/ 255588 h 421354"/>
                <a:gd name="connsiteX60" fmla="*/ 68262 w 649287"/>
                <a:gd name="connsiteY60" fmla="*/ 273050 h 421354"/>
                <a:gd name="connsiteX61" fmla="*/ 79375 w 649287"/>
                <a:gd name="connsiteY61" fmla="*/ 293688 h 421354"/>
                <a:gd name="connsiteX62" fmla="*/ 66675 w 649287"/>
                <a:gd name="connsiteY62" fmla="*/ 303213 h 421354"/>
                <a:gd name="connsiteX63" fmla="*/ 66675 w 649287"/>
                <a:gd name="connsiteY63" fmla="*/ 303213 h 421354"/>
                <a:gd name="connsiteX64" fmla="*/ 96837 w 649287"/>
                <a:gd name="connsiteY64" fmla="*/ 344488 h 421354"/>
                <a:gd name="connsiteX65" fmla="*/ 179387 w 649287"/>
                <a:gd name="connsiteY65" fmla="*/ 368300 h 421354"/>
                <a:gd name="connsiteX66" fmla="*/ 195262 w 649287"/>
                <a:gd name="connsiteY66" fmla="*/ 409575 h 421354"/>
                <a:gd name="connsiteX67" fmla="*/ 190500 w 649287"/>
                <a:gd name="connsiteY67" fmla="*/ 420688 h 421354"/>
                <a:gd name="connsiteX0" fmla="*/ 190500 w 649287"/>
                <a:gd name="connsiteY0" fmla="*/ 420688 h 421354"/>
                <a:gd name="connsiteX1" fmla="*/ 236537 w 649287"/>
                <a:gd name="connsiteY1" fmla="*/ 392113 h 421354"/>
                <a:gd name="connsiteX2" fmla="*/ 266700 w 649287"/>
                <a:gd name="connsiteY2" fmla="*/ 365125 h 421354"/>
                <a:gd name="connsiteX3" fmla="*/ 279400 w 649287"/>
                <a:gd name="connsiteY3" fmla="*/ 357188 h 421354"/>
                <a:gd name="connsiteX4" fmla="*/ 287337 w 649287"/>
                <a:gd name="connsiteY4" fmla="*/ 349250 h 421354"/>
                <a:gd name="connsiteX5" fmla="*/ 300037 w 649287"/>
                <a:gd name="connsiteY5" fmla="*/ 341313 h 421354"/>
                <a:gd name="connsiteX6" fmla="*/ 311150 w 649287"/>
                <a:gd name="connsiteY6" fmla="*/ 338138 h 421354"/>
                <a:gd name="connsiteX7" fmla="*/ 320675 w 649287"/>
                <a:gd name="connsiteY7" fmla="*/ 341313 h 421354"/>
                <a:gd name="connsiteX8" fmla="*/ 320675 w 649287"/>
                <a:gd name="connsiteY8" fmla="*/ 341313 h 421354"/>
                <a:gd name="connsiteX9" fmla="*/ 355600 w 649287"/>
                <a:gd name="connsiteY9" fmla="*/ 322263 h 421354"/>
                <a:gd name="connsiteX10" fmla="*/ 381000 w 649287"/>
                <a:gd name="connsiteY10" fmla="*/ 306388 h 421354"/>
                <a:gd name="connsiteX11" fmla="*/ 392112 w 649287"/>
                <a:gd name="connsiteY11" fmla="*/ 301625 h 421354"/>
                <a:gd name="connsiteX12" fmla="*/ 392112 w 649287"/>
                <a:gd name="connsiteY12" fmla="*/ 301625 h 421354"/>
                <a:gd name="connsiteX13" fmla="*/ 417512 w 649287"/>
                <a:gd name="connsiteY13" fmla="*/ 295275 h 421354"/>
                <a:gd name="connsiteX14" fmla="*/ 442912 w 649287"/>
                <a:gd name="connsiteY14" fmla="*/ 287338 h 421354"/>
                <a:gd name="connsiteX15" fmla="*/ 458787 w 649287"/>
                <a:gd name="connsiteY15" fmla="*/ 284163 h 421354"/>
                <a:gd name="connsiteX16" fmla="*/ 468312 w 649287"/>
                <a:gd name="connsiteY16" fmla="*/ 282575 h 421354"/>
                <a:gd name="connsiteX17" fmla="*/ 473075 w 649287"/>
                <a:gd name="connsiteY17" fmla="*/ 280988 h 421354"/>
                <a:gd name="connsiteX18" fmla="*/ 473075 w 649287"/>
                <a:gd name="connsiteY18" fmla="*/ 280988 h 421354"/>
                <a:gd name="connsiteX19" fmla="*/ 490537 w 649287"/>
                <a:gd name="connsiteY19" fmla="*/ 257175 h 421354"/>
                <a:gd name="connsiteX20" fmla="*/ 496887 w 649287"/>
                <a:gd name="connsiteY20" fmla="*/ 246063 h 421354"/>
                <a:gd name="connsiteX21" fmla="*/ 506412 w 649287"/>
                <a:gd name="connsiteY21" fmla="*/ 238125 h 421354"/>
                <a:gd name="connsiteX22" fmla="*/ 511175 w 649287"/>
                <a:gd name="connsiteY22" fmla="*/ 233363 h 421354"/>
                <a:gd name="connsiteX23" fmla="*/ 517525 w 649287"/>
                <a:gd name="connsiteY23" fmla="*/ 228600 h 421354"/>
                <a:gd name="connsiteX24" fmla="*/ 517525 w 649287"/>
                <a:gd name="connsiteY24" fmla="*/ 228600 h 421354"/>
                <a:gd name="connsiteX25" fmla="*/ 558800 w 649287"/>
                <a:gd name="connsiteY25" fmla="*/ 185738 h 421354"/>
                <a:gd name="connsiteX26" fmla="*/ 585787 w 649287"/>
                <a:gd name="connsiteY26" fmla="*/ 152400 h 421354"/>
                <a:gd name="connsiteX27" fmla="*/ 588962 w 649287"/>
                <a:gd name="connsiteY27" fmla="*/ 146050 h 421354"/>
                <a:gd name="connsiteX28" fmla="*/ 588962 w 649287"/>
                <a:gd name="connsiteY28" fmla="*/ 141288 h 421354"/>
                <a:gd name="connsiteX29" fmla="*/ 588962 w 649287"/>
                <a:gd name="connsiteY29" fmla="*/ 141288 h 421354"/>
                <a:gd name="connsiteX30" fmla="*/ 628650 w 649287"/>
                <a:gd name="connsiteY30" fmla="*/ 74613 h 421354"/>
                <a:gd name="connsiteX31" fmla="*/ 649287 w 649287"/>
                <a:gd name="connsiteY31" fmla="*/ 42863 h 421354"/>
                <a:gd name="connsiteX32" fmla="*/ 633412 w 649287"/>
                <a:gd name="connsiteY32" fmla="*/ 19050 h 421354"/>
                <a:gd name="connsiteX33" fmla="*/ 627062 w 649287"/>
                <a:gd name="connsiteY33" fmla="*/ 4763 h 421354"/>
                <a:gd name="connsiteX34" fmla="*/ 623887 w 649287"/>
                <a:gd name="connsiteY34" fmla="*/ 0 h 421354"/>
                <a:gd name="connsiteX35" fmla="*/ 623887 w 649287"/>
                <a:gd name="connsiteY35" fmla="*/ 0 h 421354"/>
                <a:gd name="connsiteX36" fmla="*/ 584200 w 649287"/>
                <a:gd name="connsiteY36" fmla="*/ 4763 h 421354"/>
                <a:gd name="connsiteX37" fmla="*/ 574675 w 649287"/>
                <a:gd name="connsiteY37" fmla="*/ 7938 h 421354"/>
                <a:gd name="connsiteX38" fmla="*/ 568325 w 649287"/>
                <a:gd name="connsiteY38" fmla="*/ 9525 h 421354"/>
                <a:gd name="connsiteX39" fmla="*/ 568325 w 649287"/>
                <a:gd name="connsiteY39" fmla="*/ 9525 h 421354"/>
                <a:gd name="connsiteX40" fmla="*/ 549275 w 649287"/>
                <a:gd name="connsiteY40" fmla="*/ 34925 h 421354"/>
                <a:gd name="connsiteX41" fmla="*/ 541337 w 649287"/>
                <a:gd name="connsiteY41" fmla="*/ 44450 h 421354"/>
                <a:gd name="connsiteX42" fmla="*/ 530225 w 649287"/>
                <a:gd name="connsiteY42" fmla="*/ 58738 h 421354"/>
                <a:gd name="connsiteX43" fmla="*/ 523875 w 649287"/>
                <a:gd name="connsiteY43" fmla="*/ 66675 h 421354"/>
                <a:gd name="connsiteX44" fmla="*/ 523875 w 649287"/>
                <a:gd name="connsiteY44" fmla="*/ 66675 h 421354"/>
                <a:gd name="connsiteX45" fmla="*/ 449262 w 649287"/>
                <a:gd name="connsiteY45" fmla="*/ 133350 h 421354"/>
                <a:gd name="connsiteX46" fmla="*/ 393700 w 649287"/>
                <a:gd name="connsiteY46" fmla="*/ 169863 h 421354"/>
                <a:gd name="connsiteX47" fmla="*/ 309562 w 649287"/>
                <a:gd name="connsiteY47" fmla="*/ 214313 h 421354"/>
                <a:gd name="connsiteX48" fmla="*/ 257175 w 649287"/>
                <a:gd name="connsiteY48" fmla="*/ 257175 h 421354"/>
                <a:gd name="connsiteX49" fmla="*/ 207962 w 649287"/>
                <a:gd name="connsiteY49" fmla="*/ 265113 h 421354"/>
                <a:gd name="connsiteX50" fmla="*/ 157162 w 649287"/>
                <a:gd name="connsiteY50" fmla="*/ 249238 h 421354"/>
                <a:gd name="connsiteX51" fmla="*/ 127000 w 649287"/>
                <a:gd name="connsiteY51" fmla="*/ 207963 h 421354"/>
                <a:gd name="connsiteX52" fmla="*/ 76200 w 649287"/>
                <a:gd name="connsiteY52" fmla="*/ 158750 h 421354"/>
                <a:gd name="connsiteX53" fmla="*/ 34925 w 649287"/>
                <a:gd name="connsiteY53" fmla="*/ 128588 h 421354"/>
                <a:gd name="connsiteX54" fmla="*/ 17462 w 649287"/>
                <a:gd name="connsiteY54" fmla="*/ 136525 h 421354"/>
                <a:gd name="connsiteX55" fmla="*/ 1587 w 649287"/>
                <a:gd name="connsiteY55" fmla="*/ 158750 h 421354"/>
                <a:gd name="connsiteX56" fmla="*/ 0 w 649287"/>
                <a:gd name="connsiteY56" fmla="*/ 166688 h 421354"/>
                <a:gd name="connsiteX57" fmla="*/ 0 w 649287"/>
                <a:gd name="connsiteY57" fmla="*/ 166688 h 421354"/>
                <a:gd name="connsiteX58" fmla="*/ 25400 w 649287"/>
                <a:gd name="connsiteY58" fmla="*/ 217488 h 421354"/>
                <a:gd name="connsiteX59" fmla="*/ 57150 w 649287"/>
                <a:gd name="connsiteY59" fmla="*/ 255588 h 421354"/>
                <a:gd name="connsiteX60" fmla="*/ 68262 w 649287"/>
                <a:gd name="connsiteY60" fmla="*/ 273050 h 421354"/>
                <a:gd name="connsiteX61" fmla="*/ 69850 w 649287"/>
                <a:gd name="connsiteY61" fmla="*/ 288926 h 421354"/>
                <a:gd name="connsiteX62" fmla="*/ 66675 w 649287"/>
                <a:gd name="connsiteY62" fmla="*/ 303213 h 421354"/>
                <a:gd name="connsiteX63" fmla="*/ 66675 w 649287"/>
                <a:gd name="connsiteY63" fmla="*/ 303213 h 421354"/>
                <a:gd name="connsiteX64" fmla="*/ 96837 w 649287"/>
                <a:gd name="connsiteY64" fmla="*/ 344488 h 421354"/>
                <a:gd name="connsiteX65" fmla="*/ 179387 w 649287"/>
                <a:gd name="connsiteY65" fmla="*/ 368300 h 421354"/>
                <a:gd name="connsiteX66" fmla="*/ 195262 w 649287"/>
                <a:gd name="connsiteY66" fmla="*/ 409575 h 421354"/>
                <a:gd name="connsiteX67" fmla="*/ 190500 w 649287"/>
                <a:gd name="connsiteY67" fmla="*/ 420688 h 42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49287" h="421354">
                  <a:moveTo>
                    <a:pt x="190500" y="420688"/>
                  </a:moveTo>
                  <a:cubicBezTo>
                    <a:pt x="197379" y="417778"/>
                    <a:pt x="221191" y="401638"/>
                    <a:pt x="236537" y="392113"/>
                  </a:cubicBezTo>
                  <a:cubicBezTo>
                    <a:pt x="246591" y="383117"/>
                    <a:pt x="255259" y="372275"/>
                    <a:pt x="266700" y="365125"/>
                  </a:cubicBezTo>
                  <a:cubicBezTo>
                    <a:pt x="270933" y="362479"/>
                    <a:pt x="275443" y="360232"/>
                    <a:pt x="279400" y="357188"/>
                  </a:cubicBezTo>
                  <a:cubicBezTo>
                    <a:pt x="282366" y="354907"/>
                    <a:pt x="284540" y="351736"/>
                    <a:pt x="287337" y="349250"/>
                  </a:cubicBezTo>
                  <a:cubicBezTo>
                    <a:pt x="290869" y="346110"/>
                    <a:pt x="295535" y="342950"/>
                    <a:pt x="300037" y="341313"/>
                  </a:cubicBezTo>
                  <a:cubicBezTo>
                    <a:pt x="303658" y="339996"/>
                    <a:pt x="307297" y="338138"/>
                    <a:pt x="311150" y="338138"/>
                  </a:cubicBezTo>
                  <a:cubicBezTo>
                    <a:pt x="314497" y="338138"/>
                    <a:pt x="317500" y="340255"/>
                    <a:pt x="320675" y="341313"/>
                  </a:cubicBezTo>
                  <a:lnTo>
                    <a:pt x="320675" y="341313"/>
                  </a:lnTo>
                  <a:cubicBezTo>
                    <a:pt x="332317" y="334963"/>
                    <a:pt x="344124" y="328907"/>
                    <a:pt x="355600" y="322263"/>
                  </a:cubicBezTo>
                  <a:cubicBezTo>
                    <a:pt x="364241" y="317261"/>
                    <a:pt x="371528" y="309545"/>
                    <a:pt x="381000" y="306388"/>
                  </a:cubicBezTo>
                  <a:cubicBezTo>
                    <a:pt x="391235" y="302976"/>
                    <a:pt x="388159" y="305580"/>
                    <a:pt x="392112" y="301625"/>
                  </a:cubicBezTo>
                  <a:lnTo>
                    <a:pt x="392112" y="301625"/>
                  </a:lnTo>
                  <a:cubicBezTo>
                    <a:pt x="400579" y="299508"/>
                    <a:pt x="409163" y="297816"/>
                    <a:pt x="417512" y="295275"/>
                  </a:cubicBezTo>
                  <a:cubicBezTo>
                    <a:pt x="451880" y="284816"/>
                    <a:pt x="401969" y="295958"/>
                    <a:pt x="442912" y="287338"/>
                  </a:cubicBezTo>
                  <a:cubicBezTo>
                    <a:pt x="448193" y="286226"/>
                    <a:pt x="453483" y="285158"/>
                    <a:pt x="458787" y="284163"/>
                  </a:cubicBezTo>
                  <a:cubicBezTo>
                    <a:pt x="461951" y="283570"/>
                    <a:pt x="465170" y="283273"/>
                    <a:pt x="468312" y="282575"/>
                  </a:cubicBezTo>
                  <a:cubicBezTo>
                    <a:pt x="469946" y="282212"/>
                    <a:pt x="473075" y="280988"/>
                    <a:pt x="473075" y="280988"/>
                  </a:cubicBezTo>
                  <a:lnTo>
                    <a:pt x="473075" y="280988"/>
                  </a:lnTo>
                  <a:cubicBezTo>
                    <a:pt x="478896" y="273050"/>
                    <a:pt x="484992" y="265308"/>
                    <a:pt x="490537" y="257175"/>
                  </a:cubicBezTo>
                  <a:cubicBezTo>
                    <a:pt x="492940" y="253650"/>
                    <a:pt x="494156" y="249340"/>
                    <a:pt x="496887" y="246063"/>
                  </a:cubicBezTo>
                  <a:cubicBezTo>
                    <a:pt x="499533" y="242888"/>
                    <a:pt x="503323" y="240871"/>
                    <a:pt x="506412" y="238125"/>
                  </a:cubicBezTo>
                  <a:cubicBezTo>
                    <a:pt x="508090" y="236633"/>
                    <a:pt x="509450" y="234800"/>
                    <a:pt x="511175" y="233363"/>
                  </a:cubicBezTo>
                  <a:cubicBezTo>
                    <a:pt x="521939" y="224394"/>
                    <a:pt x="512477" y="233648"/>
                    <a:pt x="517525" y="228600"/>
                  </a:cubicBezTo>
                  <a:lnTo>
                    <a:pt x="517525" y="228600"/>
                  </a:lnTo>
                  <a:cubicBezTo>
                    <a:pt x="538341" y="210387"/>
                    <a:pt x="533043" y="215911"/>
                    <a:pt x="558800" y="185738"/>
                  </a:cubicBezTo>
                  <a:cubicBezTo>
                    <a:pt x="568083" y="174864"/>
                    <a:pt x="579393" y="165188"/>
                    <a:pt x="585787" y="152400"/>
                  </a:cubicBezTo>
                  <a:cubicBezTo>
                    <a:pt x="586845" y="150283"/>
                    <a:pt x="588312" y="148325"/>
                    <a:pt x="588962" y="146050"/>
                  </a:cubicBezTo>
                  <a:cubicBezTo>
                    <a:pt x="589398" y="144524"/>
                    <a:pt x="588962" y="142875"/>
                    <a:pt x="588962" y="141288"/>
                  </a:cubicBezTo>
                  <a:lnTo>
                    <a:pt x="588962" y="141288"/>
                  </a:lnTo>
                  <a:lnTo>
                    <a:pt x="628650" y="74613"/>
                  </a:lnTo>
                  <a:lnTo>
                    <a:pt x="649287" y="42863"/>
                  </a:lnTo>
                  <a:cubicBezTo>
                    <a:pt x="637280" y="15847"/>
                    <a:pt x="649925" y="39691"/>
                    <a:pt x="633412" y="19050"/>
                  </a:cubicBezTo>
                  <a:cubicBezTo>
                    <a:pt x="631168" y="16245"/>
                    <a:pt x="628460" y="7560"/>
                    <a:pt x="627062" y="4763"/>
                  </a:cubicBezTo>
                  <a:cubicBezTo>
                    <a:pt x="626209" y="3056"/>
                    <a:pt x="623887" y="0"/>
                    <a:pt x="623887" y="0"/>
                  </a:cubicBezTo>
                  <a:lnTo>
                    <a:pt x="623887" y="0"/>
                  </a:lnTo>
                  <a:cubicBezTo>
                    <a:pt x="610658" y="1588"/>
                    <a:pt x="597354" y="2641"/>
                    <a:pt x="584200" y="4763"/>
                  </a:cubicBezTo>
                  <a:cubicBezTo>
                    <a:pt x="580896" y="5296"/>
                    <a:pt x="577881" y="6976"/>
                    <a:pt x="574675" y="7938"/>
                  </a:cubicBezTo>
                  <a:cubicBezTo>
                    <a:pt x="572585" y="8565"/>
                    <a:pt x="570442" y="8996"/>
                    <a:pt x="568325" y="9525"/>
                  </a:cubicBezTo>
                  <a:lnTo>
                    <a:pt x="568325" y="9525"/>
                  </a:lnTo>
                  <a:cubicBezTo>
                    <a:pt x="561975" y="17992"/>
                    <a:pt x="555746" y="26551"/>
                    <a:pt x="549275" y="34925"/>
                  </a:cubicBezTo>
                  <a:cubicBezTo>
                    <a:pt x="546748" y="38195"/>
                    <a:pt x="543919" y="41223"/>
                    <a:pt x="541337" y="44450"/>
                  </a:cubicBezTo>
                  <a:cubicBezTo>
                    <a:pt x="537568" y="49161"/>
                    <a:pt x="534491" y="54472"/>
                    <a:pt x="530225" y="58738"/>
                  </a:cubicBezTo>
                  <a:cubicBezTo>
                    <a:pt x="523501" y="65462"/>
                    <a:pt x="523875" y="62095"/>
                    <a:pt x="523875" y="66675"/>
                  </a:cubicBezTo>
                  <a:lnTo>
                    <a:pt x="523875" y="66675"/>
                  </a:lnTo>
                  <a:lnTo>
                    <a:pt x="449262" y="133350"/>
                  </a:lnTo>
                  <a:lnTo>
                    <a:pt x="393700" y="169863"/>
                  </a:lnTo>
                  <a:lnTo>
                    <a:pt x="309562" y="214313"/>
                  </a:lnTo>
                  <a:lnTo>
                    <a:pt x="257175" y="257175"/>
                  </a:lnTo>
                  <a:lnTo>
                    <a:pt x="207962" y="265113"/>
                  </a:lnTo>
                  <a:lnTo>
                    <a:pt x="157162" y="249238"/>
                  </a:lnTo>
                  <a:lnTo>
                    <a:pt x="127000" y="207963"/>
                  </a:lnTo>
                  <a:lnTo>
                    <a:pt x="76200" y="158750"/>
                  </a:lnTo>
                  <a:lnTo>
                    <a:pt x="34925" y="128588"/>
                  </a:lnTo>
                  <a:cubicBezTo>
                    <a:pt x="32513" y="129492"/>
                    <a:pt x="20891" y="132753"/>
                    <a:pt x="17462" y="136525"/>
                  </a:cubicBezTo>
                  <a:cubicBezTo>
                    <a:pt x="15343" y="138856"/>
                    <a:pt x="3887" y="153000"/>
                    <a:pt x="1587" y="158750"/>
                  </a:cubicBezTo>
                  <a:cubicBezTo>
                    <a:pt x="585" y="161255"/>
                    <a:pt x="529" y="164042"/>
                    <a:pt x="0" y="166688"/>
                  </a:cubicBezTo>
                  <a:lnTo>
                    <a:pt x="0" y="166688"/>
                  </a:lnTo>
                  <a:lnTo>
                    <a:pt x="25400" y="217488"/>
                  </a:lnTo>
                  <a:lnTo>
                    <a:pt x="57150" y="255588"/>
                  </a:lnTo>
                  <a:cubicBezTo>
                    <a:pt x="60854" y="261409"/>
                    <a:pt x="66145" y="267494"/>
                    <a:pt x="68262" y="273050"/>
                  </a:cubicBezTo>
                  <a:cubicBezTo>
                    <a:pt x="70379" y="278606"/>
                    <a:pt x="67018" y="274769"/>
                    <a:pt x="69850" y="288926"/>
                  </a:cubicBezTo>
                  <a:cubicBezTo>
                    <a:pt x="60729" y="298046"/>
                    <a:pt x="74987" y="300441"/>
                    <a:pt x="66675" y="303213"/>
                  </a:cubicBezTo>
                  <a:lnTo>
                    <a:pt x="66675" y="303213"/>
                  </a:lnTo>
                  <a:lnTo>
                    <a:pt x="96837" y="344488"/>
                  </a:lnTo>
                  <a:lnTo>
                    <a:pt x="179387" y="368300"/>
                  </a:lnTo>
                  <a:cubicBezTo>
                    <a:pt x="191476" y="404565"/>
                    <a:pt x="184473" y="391593"/>
                    <a:pt x="195262" y="409575"/>
                  </a:cubicBezTo>
                  <a:cubicBezTo>
                    <a:pt x="196978" y="416439"/>
                    <a:pt x="183621" y="423598"/>
                    <a:pt x="190500" y="420688"/>
                  </a:cubicBezTo>
                  <a:close/>
                </a:path>
              </a:pathLst>
            </a:custGeom>
            <a:solidFill>
              <a:schemeClr val="accent4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42795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5C31AA-3731-402E-9457-848C611B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958E86-B20C-4F36-BC5D-2B3AB8C34F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56510E-3747-4646-BBB7-39D2E4D91454}"/>
              </a:ext>
            </a:extLst>
          </p:cNvPr>
          <p:cNvSpPr txBox="1"/>
          <p:nvPr/>
        </p:nvSpPr>
        <p:spPr>
          <a:xfrm>
            <a:off x="-1" y="36576"/>
            <a:ext cx="903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prstClr val="white"/>
                </a:solidFill>
                <a:latin typeface="Calibri"/>
              </a:rPr>
              <a:t>Projet de restauration hydromorphologique de la Bièvre et du ru des Godets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B49959-1670-F1C7-92D7-1F2CE8994057}"/>
              </a:ext>
            </a:extLst>
          </p:cNvPr>
          <p:cNvSpPr txBox="1"/>
          <p:nvPr/>
        </p:nvSpPr>
        <p:spPr>
          <a:xfrm>
            <a:off x="241677" y="3616872"/>
            <a:ext cx="5101362" cy="204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20000"/>
              <a:buFont typeface="Wingdings" panose="05000000000000000000" pitchFamily="2" charset="2"/>
              <a:buChar char=""/>
            </a:pPr>
            <a:r>
              <a:rPr lang="fr-FR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Réouverture et reconstitution de la Bièvre avec des habitats et des écoulements diversifiés sur un </a:t>
            </a:r>
            <a:r>
              <a:rPr lang="fr-FR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linéaire de </a:t>
            </a:r>
            <a:r>
              <a:rPr lang="fr-FR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865</a:t>
            </a:r>
            <a:r>
              <a:rPr lang="fr-FR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</a:p>
          <a:p>
            <a:pPr marL="285750" lvl="0" indent="-28575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20000"/>
              <a:buFont typeface="Wingdings" panose="05000000000000000000" pitchFamily="2" charset="2"/>
              <a:buChar char=""/>
            </a:pPr>
            <a:r>
              <a:rPr lang="fr-FR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Restauration hydromorphologique et rétablissement de la continuité écologique sur le ru des Godets sur un </a:t>
            </a:r>
            <a:r>
              <a:rPr lang="fr-FR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linéaire d’environ 750 m</a:t>
            </a:r>
            <a:endParaRPr lang="fr-FR" sz="1600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5113" lvl="0" indent="-265113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20000"/>
              <a:buFont typeface="Wingdings" panose="05000000000000000000" pitchFamily="2" charset="2"/>
              <a:buChar char=""/>
            </a:pPr>
            <a:r>
              <a:rPr lang="fr-FR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restauration des habitats humides aux abords du cours d’eau</a:t>
            </a:r>
            <a:r>
              <a:rPr lang="fr-FR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082FDE-F6FC-928A-7817-968245A9CE60}"/>
              </a:ext>
            </a:extLst>
          </p:cNvPr>
          <p:cNvSpPr txBox="1"/>
          <p:nvPr/>
        </p:nvSpPr>
        <p:spPr>
          <a:xfrm>
            <a:off x="137210" y="1299956"/>
            <a:ext cx="8402869" cy="1634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Répondre à la Directive Cadre sur l’Eau (DCE) pour l’atteinte du bon état de la masse d’eau :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 2027 inscrit au SDAGE Seine Normandie</a:t>
            </a:r>
          </a:p>
          <a:p>
            <a:pPr marL="285750" indent="-28575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Retrouver une rivière naturelle avec des écoulements et des faciès diversifiés permettant l’installation d’habitats adaptés et des ZH latérales,</a:t>
            </a:r>
          </a:p>
          <a:p>
            <a:pPr marL="285750" indent="-28575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Gains écologiques et paysagers pour l’ensemble du parc en intégrant les ouvrages et usages à la restauration du ru.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604B2B-FCFE-B6E9-2766-ABBA59BB75A1}"/>
              </a:ext>
            </a:extLst>
          </p:cNvPr>
          <p:cNvSpPr txBox="1"/>
          <p:nvPr/>
        </p:nvSpPr>
        <p:spPr>
          <a:xfrm>
            <a:off x="137210" y="3121865"/>
            <a:ext cx="2655148" cy="307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600"/>
              </a:spcAft>
            </a:pPr>
            <a:r>
              <a:rPr lang="fr-FR" sz="1600" b="1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Consistance du projet </a:t>
            </a:r>
            <a:r>
              <a:rPr lang="fr-FR" sz="16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6C9768-D63C-0022-431F-5A5507B259F1}"/>
              </a:ext>
            </a:extLst>
          </p:cNvPr>
          <p:cNvSpPr txBox="1"/>
          <p:nvPr/>
        </p:nvSpPr>
        <p:spPr>
          <a:xfrm>
            <a:off x="137210" y="783961"/>
            <a:ext cx="1173430" cy="3003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600"/>
              </a:spcAft>
            </a:pPr>
            <a:r>
              <a:rPr lang="fr-FR" sz="1600" b="1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Objectifs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1B0790-D877-02BB-E8A1-680864F9E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460" y="3192532"/>
            <a:ext cx="2489109" cy="29815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7411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B22493F3-2748-0214-09A8-3454308C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6" y="832756"/>
            <a:ext cx="8562748" cy="3821056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65090FD-C724-4DFD-A88C-FE057B7ED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9658" y="5656701"/>
            <a:ext cx="405536" cy="344217"/>
          </a:xfrm>
        </p:spPr>
        <p:txBody>
          <a:bodyPr/>
          <a:lstStyle/>
          <a:p>
            <a:fld id="{E25A763E-C07B-C147-8928-8BE5C6B8A452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33B6E5B-ECEF-4A7C-BDC9-A69C0138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708"/>
            <a:ext cx="5137475" cy="342115"/>
          </a:xfrm>
          <a:gradFill flip="none" rotWithShape="1">
            <a:gsLst>
              <a:gs pos="100000">
                <a:srgbClr val="C4D0D9"/>
              </a:gs>
              <a:gs pos="0">
                <a:schemeClr val="accent1">
                  <a:lumMod val="75000"/>
                </a:schemeClr>
              </a:gs>
              <a:gs pos="8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78203" tIns="39101" rIns="78203" bIns="39101" numCol="1" anchor="ctr" anchorCtr="0" compatLnSpc="1">
            <a:prstTxWarp prst="textNoShape">
              <a:avLst/>
            </a:prstTxWarp>
            <a:spAutoFit/>
          </a:bodyPr>
          <a:lstStyle/>
          <a:p>
            <a:pPr defTabSz="390997"/>
            <a:r>
              <a:rPr lang="fr-FR" sz="171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Profils type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21B3880-63CB-6F0B-880D-664DE62244C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965926" y="1364552"/>
            <a:ext cx="2606075" cy="1797823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9B472F0-67C1-D7B4-4760-441852AD20C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965926" y="1364552"/>
            <a:ext cx="2457752" cy="429189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 de texte 687">
            <a:extLst>
              <a:ext uri="{FF2B5EF4-FFF2-40B4-BE49-F238E27FC236}">
                <a16:creationId xmlns:a16="http://schemas.microsoft.com/office/drawing/2014/main" id="{E9976939-FE17-DBAF-F155-66AD864F8C1E}"/>
              </a:ext>
            </a:extLst>
          </p:cNvPr>
          <p:cNvSpPr txBox="1"/>
          <p:nvPr/>
        </p:nvSpPr>
        <p:spPr>
          <a:xfrm>
            <a:off x="415797" y="1026356"/>
            <a:ext cx="1550129" cy="67639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txBody>
          <a:bodyPr rot="0" spcFirstLastPara="0" vert="horz" wrap="square" lIns="78203" tIns="39101" rIns="78203" bIns="391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97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Banquettes latérales</a:t>
            </a:r>
          </a:p>
          <a:p>
            <a:pPr algn="ctr"/>
            <a:r>
              <a:rPr lang="fr-FR" sz="1197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(accès et de débordement)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7084BFF-51C2-BA56-A6AF-29156EEDA4A1}"/>
              </a:ext>
            </a:extLst>
          </p:cNvPr>
          <p:cNvCxnSpPr>
            <a:cxnSpLocks/>
          </p:cNvCxnSpPr>
          <p:nvPr/>
        </p:nvCxnSpPr>
        <p:spPr>
          <a:xfrm flipH="1">
            <a:off x="6028116" y="1558592"/>
            <a:ext cx="553935" cy="401874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 de texte 683">
            <a:extLst>
              <a:ext uri="{FF2B5EF4-FFF2-40B4-BE49-F238E27FC236}">
                <a16:creationId xmlns:a16="http://schemas.microsoft.com/office/drawing/2014/main" id="{49B2548D-7C6C-D080-7518-5AE4329D4288}"/>
              </a:ext>
            </a:extLst>
          </p:cNvPr>
          <p:cNvSpPr txBox="1"/>
          <p:nvPr/>
        </p:nvSpPr>
        <p:spPr>
          <a:xfrm>
            <a:off x="6582052" y="1400659"/>
            <a:ext cx="1604438" cy="3158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txBody>
          <a:bodyPr rot="0" spcFirstLastPara="0" vert="horz" wrap="square" lIns="78203" tIns="39101" rIns="78203" bIns="391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97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Talus de raccordement</a:t>
            </a:r>
            <a:endParaRPr lang="fr-FR" sz="1197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Zone de texte 683">
            <a:extLst>
              <a:ext uri="{FF2B5EF4-FFF2-40B4-BE49-F238E27FC236}">
                <a16:creationId xmlns:a16="http://schemas.microsoft.com/office/drawing/2014/main" id="{9CA6B876-AC07-4A0C-F58D-6BEDD4528671}"/>
              </a:ext>
            </a:extLst>
          </p:cNvPr>
          <p:cNvSpPr txBox="1"/>
          <p:nvPr/>
        </p:nvSpPr>
        <p:spPr>
          <a:xfrm>
            <a:off x="2465554" y="4703254"/>
            <a:ext cx="3062935" cy="482354"/>
          </a:xfrm>
          <a:prstGeom prst="rect">
            <a:avLst/>
          </a:prstGeom>
          <a:solidFill>
            <a:srgbClr val="EDC9C5"/>
          </a:solidFill>
          <a:ln w="38100">
            <a:solidFill>
              <a:srgbClr val="C00000"/>
            </a:solidFill>
          </a:ln>
        </p:spPr>
        <p:txBody>
          <a:bodyPr rot="0" spcFirstLastPara="0" vert="horz" wrap="square" lIns="78203" tIns="39101" rIns="78203" bIns="3910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97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 mineur </a:t>
            </a:r>
          </a:p>
          <a:p>
            <a:pPr algn="ctr"/>
            <a:r>
              <a:rPr lang="fr-FR" sz="1197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(lit de plein bord)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2D9B1C5-B19F-EFF4-3E7F-C3F4820412F3}"/>
              </a:ext>
            </a:extLst>
          </p:cNvPr>
          <p:cNvCxnSpPr>
            <a:cxnSpLocks/>
          </p:cNvCxnSpPr>
          <p:nvPr/>
        </p:nvCxnSpPr>
        <p:spPr>
          <a:xfrm>
            <a:off x="2465554" y="3125058"/>
            <a:ext cx="0" cy="157819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52A0D43-9CA0-ACD5-B7F6-8BC399332E5A}"/>
              </a:ext>
            </a:extLst>
          </p:cNvPr>
          <p:cNvCxnSpPr>
            <a:cxnSpLocks/>
          </p:cNvCxnSpPr>
          <p:nvPr/>
        </p:nvCxnSpPr>
        <p:spPr>
          <a:xfrm>
            <a:off x="5528488" y="3125057"/>
            <a:ext cx="0" cy="1578197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 de texte 683">
            <a:extLst>
              <a:ext uri="{FF2B5EF4-FFF2-40B4-BE49-F238E27FC236}">
                <a16:creationId xmlns:a16="http://schemas.microsoft.com/office/drawing/2014/main" id="{9A3F1EC3-19BD-B563-E0D7-1566FB8FF1EA}"/>
              </a:ext>
            </a:extLst>
          </p:cNvPr>
          <p:cNvSpPr txBox="1"/>
          <p:nvPr/>
        </p:nvSpPr>
        <p:spPr>
          <a:xfrm>
            <a:off x="640828" y="5335846"/>
            <a:ext cx="6821001" cy="4456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rot="0" spcFirstLastPara="0" vert="horz" wrap="square" lIns="78203" tIns="39101" rIns="78203" bIns="3910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defRPr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fr-FR" sz="1197" dirty="0">
                <a:solidFill>
                  <a:schemeClr val="accent2"/>
                </a:solidFill>
              </a:rPr>
              <a:t>Lit emboité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967B2A51-A3CF-158B-21E2-1B41115D9B04}"/>
              </a:ext>
            </a:extLst>
          </p:cNvPr>
          <p:cNvCxnSpPr>
            <a:cxnSpLocks/>
          </p:cNvCxnSpPr>
          <p:nvPr/>
        </p:nvCxnSpPr>
        <p:spPr>
          <a:xfrm>
            <a:off x="640827" y="2466296"/>
            <a:ext cx="0" cy="286955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4BBD0520-697D-B5D3-E12A-6CC974304218}"/>
              </a:ext>
            </a:extLst>
          </p:cNvPr>
          <p:cNvCxnSpPr>
            <a:cxnSpLocks/>
          </p:cNvCxnSpPr>
          <p:nvPr/>
        </p:nvCxnSpPr>
        <p:spPr>
          <a:xfrm>
            <a:off x="7461830" y="2701325"/>
            <a:ext cx="0" cy="263452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1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F01D59-575B-7CF4-CACE-E23D0812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C28714-D4DC-679F-33E4-786B542DD9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16A907-39BE-F698-A1AA-10328FED5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44" y="940444"/>
            <a:ext cx="8341697" cy="5059470"/>
          </a:xfrm>
          <a:prstGeom prst="rect">
            <a:avLst/>
          </a:prstGeom>
          <a:ln>
            <a:solidFill>
              <a:srgbClr val="00519E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807295E-EF14-8AF9-F9CC-D9C9B15B5887}"/>
              </a:ext>
            </a:extLst>
          </p:cNvPr>
          <p:cNvSpPr txBox="1"/>
          <p:nvPr/>
        </p:nvSpPr>
        <p:spPr>
          <a:xfrm>
            <a:off x="1" y="556489"/>
            <a:ext cx="2042444" cy="307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600"/>
              </a:spcAft>
            </a:pPr>
            <a:r>
              <a:rPr lang="fr-FR" sz="1400" b="1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projet :  Vue générale </a:t>
            </a:r>
            <a:endParaRPr lang="fr-FR" sz="1400" i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FDAB05-D760-8155-D1EB-9AF1F642E7AB}"/>
              </a:ext>
            </a:extLst>
          </p:cNvPr>
          <p:cNvSpPr txBox="1"/>
          <p:nvPr/>
        </p:nvSpPr>
        <p:spPr>
          <a:xfrm>
            <a:off x="-1" y="36576"/>
            <a:ext cx="903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prstClr val="white"/>
                </a:solidFill>
                <a:latin typeface="Calibri"/>
              </a:rPr>
              <a:t>Restauration hydromorphologique de la Bièvre et du ru des Godets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2FD7F5-E3CE-83CA-39B0-3A08CE88C749}"/>
              </a:ext>
            </a:extLst>
          </p:cNvPr>
          <p:cNvSpPr/>
          <p:nvPr/>
        </p:nvSpPr>
        <p:spPr>
          <a:xfrm>
            <a:off x="1815805" y="1361101"/>
            <a:ext cx="1797517" cy="7424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70C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91B735-3945-6400-96C5-4715FCEE46F4}"/>
              </a:ext>
            </a:extLst>
          </p:cNvPr>
          <p:cNvSpPr txBox="1"/>
          <p:nvPr/>
        </p:nvSpPr>
        <p:spPr>
          <a:xfrm>
            <a:off x="1815805" y="1432223"/>
            <a:ext cx="1797517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100" b="1"/>
            </a:lvl1pPr>
          </a:lstStyle>
          <a:p>
            <a:pPr algn="ctr"/>
            <a:r>
              <a:rPr lang="fr-FR" i="1"/>
              <a:t>Restauration du ru des Godet et des ZH dans le bassin du Paradis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678C820-21C6-E82F-954C-5AEE67A9DDBE}"/>
              </a:ext>
            </a:extLst>
          </p:cNvPr>
          <p:cNvSpPr/>
          <p:nvPr/>
        </p:nvSpPr>
        <p:spPr>
          <a:xfrm>
            <a:off x="3481626" y="3984859"/>
            <a:ext cx="1797517" cy="9645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70C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57C885-268C-E05A-4EE9-11A57B29ACB6}"/>
              </a:ext>
            </a:extLst>
          </p:cNvPr>
          <p:cNvSpPr txBox="1"/>
          <p:nvPr/>
        </p:nvSpPr>
        <p:spPr>
          <a:xfrm>
            <a:off x="3580562" y="4116103"/>
            <a:ext cx="150590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100" b="1"/>
            </a:lvl1pPr>
          </a:lstStyle>
          <a:p>
            <a:pPr algn="ctr"/>
            <a:r>
              <a:rPr lang="fr-FR" i="1"/>
              <a:t>Restauration du ru des Godet et de sa confluence avec la Bièvre réouverte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9EB7FC4-4255-0ED7-69AE-21C6582F3494}"/>
              </a:ext>
            </a:extLst>
          </p:cNvPr>
          <p:cNvSpPr/>
          <p:nvPr/>
        </p:nvSpPr>
        <p:spPr>
          <a:xfrm>
            <a:off x="6084432" y="4810876"/>
            <a:ext cx="1702405" cy="5866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70C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CB8B7E-0005-F74E-A986-13924E8F38A6}"/>
              </a:ext>
            </a:extLst>
          </p:cNvPr>
          <p:cNvSpPr txBox="1"/>
          <p:nvPr/>
        </p:nvSpPr>
        <p:spPr>
          <a:xfrm>
            <a:off x="6084432" y="4903349"/>
            <a:ext cx="179751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100" b="1"/>
            </a:lvl1pPr>
          </a:lstStyle>
          <a:p>
            <a:pPr algn="ctr"/>
            <a:r>
              <a:rPr lang="fr-FR" i="1"/>
              <a:t>Réouverture de la Bièvre (865 m)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646AD7F-143C-8E7C-B64B-9751346FFDC3}"/>
              </a:ext>
            </a:extLst>
          </p:cNvPr>
          <p:cNvSpPr/>
          <p:nvPr/>
        </p:nvSpPr>
        <p:spPr>
          <a:xfrm>
            <a:off x="532674" y="2976798"/>
            <a:ext cx="1702405" cy="58664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70C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6F846D1-F9EC-E2BB-7BF5-F0F4A05D3ED7}"/>
              </a:ext>
            </a:extLst>
          </p:cNvPr>
          <p:cNvSpPr txBox="1"/>
          <p:nvPr/>
        </p:nvSpPr>
        <p:spPr>
          <a:xfrm>
            <a:off x="564779" y="3054677"/>
            <a:ext cx="179751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100" b="1"/>
            </a:lvl1pPr>
          </a:lstStyle>
          <a:p>
            <a:pPr algn="ctr"/>
            <a:r>
              <a:rPr lang="fr-FR" i="1"/>
              <a:t>Restauration du ru des Godets (750 m)</a:t>
            </a:r>
          </a:p>
        </p:txBody>
      </p:sp>
    </p:spTree>
    <p:extLst>
      <p:ext uri="{BB962C8B-B14F-4D97-AF65-F5344CB8AC3E}">
        <p14:creationId xmlns:p14="http://schemas.microsoft.com/office/powerpoint/2010/main" val="39873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BCD5A-E088-24BF-C85A-ECBED559E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0799168-D32E-C6E2-59DA-4E0790DDD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64" y="891087"/>
            <a:ext cx="8414471" cy="507582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FD6EA25-7AB6-F37A-3E25-91AB0873C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9658" y="6130053"/>
            <a:ext cx="405536" cy="344217"/>
          </a:xfrm>
        </p:spPr>
        <p:txBody>
          <a:bodyPr/>
          <a:lstStyle/>
          <a:p>
            <a:fld id="{E25A763E-C07B-C147-8928-8BE5C6B8A452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85A71B9-7EF7-71A3-0EE8-2BEADD3A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708"/>
            <a:ext cx="6680499" cy="342115"/>
          </a:xfrm>
          <a:gradFill flip="none" rotWithShape="1">
            <a:gsLst>
              <a:gs pos="100000">
                <a:srgbClr val="C4D0D9"/>
              </a:gs>
              <a:gs pos="0">
                <a:schemeClr val="accent1">
                  <a:lumMod val="75000"/>
                </a:schemeClr>
              </a:gs>
              <a:gs pos="8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78203" tIns="39101" rIns="78203" bIns="39101" numCol="1" anchor="ctr" anchorCtr="0" compatLnSpc="1">
            <a:prstTxWarp prst="textNoShape">
              <a:avLst/>
            </a:prstTxWarp>
            <a:spAutoFit/>
          </a:bodyPr>
          <a:lstStyle/>
          <a:p>
            <a:pPr defTabSz="390997"/>
            <a:r>
              <a:rPr lang="fr-FR" sz="171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Projet de réouverture de la Bièvre sur le secteur du Château Sarran </a:t>
            </a:r>
          </a:p>
        </p:txBody>
      </p:sp>
    </p:spTree>
    <p:extLst>
      <p:ext uri="{BB962C8B-B14F-4D97-AF65-F5344CB8AC3E}">
        <p14:creationId xmlns:p14="http://schemas.microsoft.com/office/powerpoint/2010/main" val="63432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F268F-5A0D-268C-BBAB-3C5F06A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484F124-1891-EA55-E81C-B79F5FED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4" y="917482"/>
            <a:ext cx="4154396" cy="312076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131223-AF43-59D5-E647-8551C39D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9658" y="6130053"/>
            <a:ext cx="405536" cy="344217"/>
          </a:xfrm>
        </p:spPr>
        <p:txBody>
          <a:bodyPr/>
          <a:lstStyle/>
          <a:p>
            <a:fld id="{E25A763E-C07B-C147-8928-8BE5C6B8A452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502F027-65A6-0E16-71BB-393434D1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708"/>
            <a:ext cx="6970955" cy="342115"/>
          </a:xfrm>
          <a:gradFill flip="none" rotWithShape="1">
            <a:gsLst>
              <a:gs pos="100000">
                <a:srgbClr val="C4D0D9"/>
              </a:gs>
              <a:gs pos="0">
                <a:schemeClr val="accent1">
                  <a:lumMod val="75000"/>
                </a:schemeClr>
              </a:gs>
              <a:gs pos="8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78203" tIns="39101" rIns="78203" bIns="39101" numCol="1" anchor="ctr" anchorCtr="0" compatLnSpc="1">
            <a:prstTxWarp prst="textNoShape">
              <a:avLst/>
            </a:prstTxWarp>
            <a:spAutoFit/>
          </a:bodyPr>
          <a:lstStyle/>
          <a:p>
            <a:pPr defTabSz="390997"/>
            <a:r>
              <a:rPr lang="fr-FR" sz="1710" dirty="0">
                <a:solidFill>
                  <a:schemeClr val="bg1"/>
                </a:solidFill>
              </a:rPr>
              <a:t>Projet de réouverture de la Bièvre sur le secteur du Château Sarran </a:t>
            </a:r>
            <a:endParaRPr lang="fr-FR" sz="171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B5C187-E527-50CF-39CC-22FA9080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91" y="3065930"/>
            <a:ext cx="4098649" cy="30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FC3773-ECF7-6D5A-6E93-7D7907710886}"/>
              </a:ext>
            </a:extLst>
          </p:cNvPr>
          <p:cNvSpPr txBox="1"/>
          <p:nvPr/>
        </p:nvSpPr>
        <p:spPr>
          <a:xfrm>
            <a:off x="310029" y="3995408"/>
            <a:ext cx="1680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1" dirty="0"/>
              <a:t>Etat actuel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B9AF1F-1516-8752-E8FC-82938A47E8B6}"/>
              </a:ext>
            </a:extLst>
          </p:cNvPr>
          <p:cNvSpPr txBox="1"/>
          <p:nvPr/>
        </p:nvSpPr>
        <p:spPr>
          <a:xfrm>
            <a:off x="4725099" y="6130053"/>
            <a:ext cx="1680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1" dirty="0"/>
              <a:t>Etat projeté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8AC461A-45DB-4998-1CAD-50237BA5A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58" y="5785837"/>
            <a:ext cx="281487" cy="27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0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6C92B-1082-08AE-6EB1-B5ED1D996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D5C2D08-0233-DC66-DBE3-FAF603E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AFC4EC1-B65C-7B82-1031-7DF02187B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C6B144C-E5FF-0F1B-84E2-86DE6150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75" y="748770"/>
            <a:ext cx="4900747" cy="503590"/>
          </a:xfrm>
        </p:spPr>
        <p:txBody>
          <a:bodyPr/>
          <a:lstStyle/>
          <a:p>
            <a:r>
              <a:rPr lang="fr-FR" dirty="0"/>
              <a:t>La construction d’un programme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D2889D-C331-CFAD-3596-A657D42BA218}"/>
              </a:ext>
            </a:extLst>
          </p:cNvPr>
          <p:cNvSpPr txBox="1"/>
          <p:nvPr/>
        </p:nvSpPr>
        <p:spPr>
          <a:xfrm>
            <a:off x="132439" y="64899"/>
            <a:ext cx="5497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cs typeface="Calibri"/>
              </a:rPr>
              <a:t>Présentation du réaménagement du parc 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2E2675B-0E51-D833-29C0-BDBA579AFFA3}"/>
              </a:ext>
            </a:extLst>
          </p:cNvPr>
          <p:cNvGrpSpPr/>
          <p:nvPr/>
        </p:nvGrpSpPr>
        <p:grpSpPr>
          <a:xfrm>
            <a:off x="258418" y="4020833"/>
            <a:ext cx="8537713" cy="2305638"/>
            <a:chOff x="0" y="1373193"/>
            <a:chExt cx="8537713" cy="2305638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E6877C5-D02A-3AF9-95E6-5993FFF3346F}"/>
                </a:ext>
              </a:extLst>
            </p:cNvPr>
            <p:cNvSpPr txBox="1"/>
            <p:nvPr/>
          </p:nvSpPr>
          <p:spPr>
            <a:xfrm>
              <a:off x="4664224" y="1616728"/>
              <a:ext cx="3873489" cy="2062103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fr-FR" sz="1600" kern="800" dirty="0">
                  <a:solidFill>
                    <a:srgbClr val="001E61"/>
                  </a:solidFill>
                  <a:effectLst/>
                  <a:ea typeface="Verdana" panose="020B0604030504040204" pitchFamily="34" charset="0"/>
                </a:rPr>
                <a:t>Organisée par le service Démocratie participative de la ville 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endPara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fr-FR" sz="1600" kern="800" dirty="0">
                  <a:solidFill>
                    <a:srgbClr val="001E61"/>
                  </a:solidFill>
                  <a:ea typeface="Verdana" panose="020B0604030504040204" pitchFamily="34" charset="0"/>
                </a:rPr>
                <a:t>D</a:t>
              </a:r>
              <a:r>
                <a:rPr lang="fr-FR" sz="1600" kern="800" dirty="0">
                  <a:solidFill>
                    <a:srgbClr val="001E61"/>
                  </a:solidFill>
                  <a:effectLst/>
                  <a:ea typeface="Verdana" panose="020B0604030504040204" pitchFamily="34" charset="0"/>
                </a:rPr>
                <a:t>’avril à juin 2022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endPara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fr-FR" sz="1600" kern="800" dirty="0">
                  <a:solidFill>
                    <a:srgbClr val="001E61"/>
                  </a:solidFill>
                  <a:effectLst/>
                  <a:ea typeface="Verdana" panose="020B0604030504040204" pitchFamily="34" charset="0"/>
                </a:rPr>
                <a:t>Objectif : saisir au mieux les usages et envies des citoyens sur les futurs aménagements 1700 réponses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C71AABD-CBA1-A35F-FA28-9F589ED4A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8468" y="1373193"/>
              <a:ext cx="2072582" cy="2276061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0AAE798-1D61-BEA9-71CD-AF955FB0F4CC}"/>
                </a:ext>
              </a:extLst>
            </p:cNvPr>
            <p:cNvSpPr txBox="1"/>
            <p:nvPr/>
          </p:nvSpPr>
          <p:spPr>
            <a:xfrm>
              <a:off x="0" y="1373193"/>
              <a:ext cx="23310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b="1" kern="800" dirty="0">
                  <a:solidFill>
                    <a:srgbClr val="001E6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La consultation préalable</a:t>
              </a:r>
              <a:endParaRPr lang="fr-FR" kern="800" dirty="0">
                <a:solidFill>
                  <a:srgbClr val="001E6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467CDF2-402C-1669-DFA9-D386EA12D1E0}"/>
              </a:ext>
            </a:extLst>
          </p:cNvPr>
          <p:cNvGrpSpPr/>
          <p:nvPr/>
        </p:nvGrpSpPr>
        <p:grpSpPr>
          <a:xfrm>
            <a:off x="258417" y="1460337"/>
            <a:ext cx="8537713" cy="2291035"/>
            <a:chOff x="-1" y="2695681"/>
            <a:chExt cx="8537713" cy="2291035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7B73030-84D1-3FE5-86A7-C50212D52936}"/>
                </a:ext>
              </a:extLst>
            </p:cNvPr>
            <p:cNvSpPr txBox="1"/>
            <p:nvPr/>
          </p:nvSpPr>
          <p:spPr>
            <a:xfrm>
              <a:off x="-1" y="2695681"/>
              <a:ext cx="23310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fr-FR" b="1" kern="800" dirty="0">
                  <a:solidFill>
                    <a:srgbClr val="001E61"/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Les diagnostics</a:t>
              </a:r>
              <a:endParaRPr lang="fr-FR" kern="800" dirty="0">
                <a:solidFill>
                  <a:srgbClr val="001E6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D84D80F-D425-18B9-CAA9-EB1122490FA5}"/>
                </a:ext>
              </a:extLst>
            </p:cNvPr>
            <p:cNvSpPr txBox="1"/>
            <p:nvPr/>
          </p:nvSpPr>
          <p:spPr>
            <a:xfrm>
              <a:off x="4664223" y="3170834"/>
              <a:ext cx="3873489" cy="1815882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fr-FR" sz="1600" kern="800" dirty="0">
                  <a:solidFill>
                    <a:srgbClr val="001E61"/>
                  </a:solidFill>
                  <a:effectLst/>
                  <a:ea typeface="Verdana" panose="020B0604030504040204" pitchFamily="34" charset="0"/>
                </a:rPr>
                <a:t>L’analyse paysagère (Ville et projet Métropole, 2022)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endPara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fr-FR" sz="1600" kern="800" dirty="0">
                  <a:solidFill>
                    <a:srgbClr val="001E61"/>
                  </a:solidFill>
                  <a:effectLst/>
                  <a:ea typeface="Verdana" panose="020B0604030504040204" pitchFamily="34" charset="0"/>
                </a:rPr>
                <a:t>Le diagnostic écologique (Métropole, été 2023)</a:t>
              </a:r>
            </a:p>
            <a:p>
              <a:pPr algn="just"/>
              <a:endPara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fr-FR" sz="1600" kern="800" dirty="0">
                  <a:solidFill>
                    <a:srgbClr val="001E61"/>
                  </a:solidFill>
                  <a:effectLst/>
                  <a:ea typeface="Verdana" panose="020B0604030504040204" pitchFamily="34" charset="0"/>
                </a:rPr>
                <a:t>Le diagnostic phytosanitaire (Fin 2023)</a:t>
              </a:r>
            </a:p>
          </p:txBody>
        </p:sp>
        <p:pic>
          <p:nvPicPr>
            <p:cNvPr id="15" name="Image 1">
              <a:extLst>
                <a:ext uri="{FF2B5EF4-FFF2-40B4-BE49-F238E27FC236}">
                  <a16:creationId xmlns:a16="http://schemas.microsoft.com/office/drawing/2014/main" id="{3F479455-F188-5992-C701-519C3F7DD7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50" b="71848"/>
            <a:stretch/>
          </p:blipFill>
          <p:spPr bwMode="auto">
            <a:xfrm>
              <a:off x="2338468" y="2710654"/>
              <a:ext cx="2072582" cy="227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426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D2F49-BD48-E7C3-3068-92B1EE842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97D4FA-355E-4684-CBB4-A1B1883F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A39166C-A773-F875-8B9F-613C03E528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7E4F4D-15B6-F4A4-08B3-A1F1127D8396}"/>
              </a:ext>
            </a:extLst>
          </p:cNvPr>
          <p:cNvSpPr txBox="1"/>
          <p:nvPr/>
        </p:nvSpPr>
        <p:spPr>
          <a:xfrm>
            <a:off x="132439" y="64899"/>
            <a:ext cx="5497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cs typeface="Calibri"/>
              </a:rPr>
              <a:t>Présentation du réaménagement du parc   </a:t>
            </a: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AA579CC0-3676-FF80-14B2-1EDA50BD7CA5}"/>
              </a:ext>
            </a:extLst>
          </p:cNvPr>
          <p:cNvSpPr txBox="1">
            <a:spLocks/>
          </p:cNvSpPr>
          <p:nvPr/>
        </p:nvSpPr>
        <p:spPr>
          <a:xfrm>
            <a:off x="301475" y="748770"/>
            <a:ext cx="1118430" cy="503590"/>
          </a:xfrm>
          <a:prstGeom prst="rect">
            <a:avLst/>
          </a:prstGeom>
        </p:spPr>
        <p:txBody>
          <a:bodyPr wrap="none" lIns="72000" tIns="36000" rIns="72000" bIns="36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800" kern="1200">
                <a:solidFill>
                  <a:srgbClr val="00519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Enjeux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758EBA-F6CE-6AA1-E842-96B6140FBDCC}"/>
              </a:ext>
            </a:extLst>
          </p:cNvPr>
          <p:cNvSpPr txBox="1"/>
          <p:nvPr/>
        </p:nvSpPr>
        <p:spPr>
          <a:xfrm>
            <a:off x="569302" y="1367423"/>
            <a:ext cx="799808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un parc et un espace naturel </a:t>
            </a: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accueillant la renaissance de la Bièvre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, </a:t>
            </a: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la renaturation du ru des Godets et la restauration de leur confluence 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kern="800" dirty="0">
              <a:solidFill>
                <a:srgbClr val="001E61"/>
              </a:solidFill>
              <a:effectLst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un parc animé 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: où l’on retrouve des usages fédérateurs intergénérationnels </a:t>
            </a:r>
          </a:p>
          <a:p>
            <a:pPr algn="just"/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(aires de jeux, promenade, halte, espace de centralité type « guinguette », activités sportives et culturelles, animations) 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>
              <a:solidFill>
                <a:srgbClr val="001E61"/>
              </a:solidFill>
              <a:effectLst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un lieu qui concilie et apaise les usages de mobilité voie verte 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et autres mobilités douces 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>
              <a:solidFill>
                <a:srgbClr val="001E61"/>
              </a:solidFill>
              <a:effectLst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un lieu pouvant accueillir divers évènements 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festifs et sportifs 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kern="800" dirty="0">
              <a:solidFill>
                <a:srgbClr val="001E61"/>
              </a:solidFill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un parc aux limites et accès lisibles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, l’intégrant davantage dans son quartier 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kern="800" dirty="0">
              <a:solidFill>
                <a:srgbClr val="001E61"/>
              </a:solidFill>
              <a:effectLst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un parc dont le patrimoine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 arboré existant et la diversité d’ambiances paysagères présentes sont </a:t>
            </a:r>
            <a:r>
              <a:rPr lang="fr-FR" sz="1600" b="1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préservées, améliorées</a:t>
            </a: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 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kern="800" dirty="0">
              <a:solidFill>
                <a:srgbClr val="001E61"/>
              </a:solidFill>
              <a:effectLst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kern="800" dirty="0">
                <a:solidFill>
                  <a:srgbClr val="001E61"/>
                </a:solidFill>
                <a:effectLst/>
                <a:ea typeface="Verdana" panose="020B0604030504040204" pitchFamily="34" charset="0"/>
              </a:rPr>
              <a:t>un parc exemplaire et cohérent dans sa gestion écologique et un lieu qui participe à la résilience de la ville d’Antony aux changements climatiques.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kern="800" dirty="0">
              <a:solidFill>
                <a:srgbClr val="001E61"/>
              </a:solidFill>
              <a:effectLst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63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85279-62A0-425D-00FB-E4182875E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7235E36-F78E-2976-35AD-18FBEBE11F8F}"/>
              </a:ext>
            </a:extLst>
          </p:cNvPr>
          <p:cNvSpPr/>
          <p:nvPr/>
        </p:nvSpPr>
        <p:spPr>
          <a:xfrm>
            <a:off x="1005217" y="760317"/>
            <a:ext cx="2159195" cy="2688125"/>
          </a:xfrm>
          <a:prstGeom prst="round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2"/>
                </a:solidFill>
              </a:rPr>
              <a:t>La confluence</a:t>
            </a:r>
            <a:r>
              <a:rPr lang="fr-FR" sz="1600" dirty="0">
                <a:solidFill>
                  <a:schemeClr val="tx2"/>
                </a:solidFill>
              </a:rPr>
              <a:t>, Espace de centralité</a:t>
            </a:r>
          </a:p>
          <a:p>
            <a:pPr algn="ctr"/>
            <a:endParaRPr lang="fr-FR" sz="1600" dirty="0">
              <a:solidFill>
                <a:schemeClr val="tx2"/>
              </a:solidFill>
            </a:endParaRP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- Constituer un espace qui fera écho à l’histoire du site et à son esprit “guinguette” ;</a:t>
            </a: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- Former un lieu avec une centralité d’usages et d’activités : kiosque, espace de jeux, manège.</a:t>
            </a: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Une conciliation du projet avec la préservation des rivières et des milieux naturels.</a:t>
            </a: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548707-A6E6-4264-5C4A-A1FAC24C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14968E-5FE9-0539-4173-63157026F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319A6A-2CE8-6062-9731-521487322093}"/>
              </a:ext>
            </a:extLst>
          </p:cNvPr>
          <p:cNvSpPr txBox="1"/>
          <p:nvPr/>
        </p:nvSpPr>
        <p:spPr>
          <a:xfrm>
            <a:off x="132439" y="64899"/>
            <a:ext cx="5497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cs typeface="Calibri"/>
              </a:rPr>
              <a:t>Présentation du réaménagement du parc  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0E64D6E-D33E-1B25-50F0-D438FDBCA338}"/>
              </a:ext>
            </a:extLst>
          </p:cNvPr>
          <p:cNvGrpSpPr/>
          <p:nvPr/>
        </p:nvGrpSpPr>
        <p:grpSpPr>
          <a:xfrm>
            <a:off x="3649639" y="561538"/>
            <a:ext cx="5325562" cy="3513168"/>
            <a:chOff x="-560378" y="530323"/>
            <a:chExt cx="5325562" cy="3513168"/>
          </a:xfrm>
        </p:grpSpPr>
        <p:pic>
          <p:nvPicPr>
            <p:cNvPr id="10" name="Image 9" descr="Une image contenant croquis, carte">
              <a:extLst>
                <a:ext uri="{FF2B5EF4-FFF2-40B4-BE49-F238E27FC236}">
                  <a16:creationId xmlns:a16="http://schemas.microsoft.com/office/drawing/2014/main" id="{D27F603D-B367-46E4-EB47-F091A5DE4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31133" t="4055" b="6985"/>
            <a:stretch/>
          </p:blipFill>
          <p:spPr>
            <a:xfrm>
              <a:off x="-560378" y="530323"/>
              <a:ext cx="4218927" cy="3513168"/>
            </a:xfrm>
            <a:prstGeom prst="rect">
              <a:avLst/>
            </a:prstGeom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891FA96-0F9C-2B44-E2EE-04F7743B6410}"/>
                </a:ext>
              </a:extLst>
            </p:cNvPr>
            <p:cNvCxnSpPr>
              <a:cxnSpLocks/>
            </p:cNvCxnSpPr>
            <p:nvPr/>
          </p:nvCxnSpPr>
          <p:spPr>
            <a:xfrm>
              <a:off x="1512567" y="1738804"/>
              <a:ext cx="2935443" cy="0"/>
            </a:xfrm>
            <a:prstGeom prst="line">
              <a:avLst/>
            </a:prstGeom>
            <a:ln w="28575">
              <a:solidFill>
                <a:srgbClr val="001E61"/>
              </a:solidFill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2D4D736C-13C9-358F-A52D-81EBF625382C}"/>
                </a:ext>
              </a:extLst>
            </p:cNvPr>
            <p:cNvCxnSpPr>
              <a:cxnSpLocks/>
            </p:cNvCxnSpPr>
            <p:nvPr/>
          </p:nvCxnSpPr>
          <p:spPr>
            <a:xfrm>
              <a:off x="1482153" y="2250542"/>
              <a:ext cx="2713855" cy="0"/>
            </a:xfrm>
            <a:prstGeom prst="line">
              <a:avLst/>
            </a:prstGeom>
            <a:ln w="28575">
              <a:solidFill>
                <a:srgbClr val="001E61"/>
              </a:solidFill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138BA205-5E0E-B44A-8D21-E48350941892}"/>
                </a:ext>
              </a:extLst>
            </p:cNvPr>
            <p:cNvCxnSpPr>
              <a:cxnSpLocks/>
            </p:cNvCxnSpPr>
            <p:nvPr/>
          </p:nvCxnSpPr>
          <p:spPr>
            <a:xfrm>
              <a:off x="1243186" y="2750537"/>
              <a:ext cx="2466199" cy="0"/>
            </a:xfrm>
            <a:prstGeom prst="line">
              <a:avLst/>
            </a:prstGeom>
            <a:ln w="28575">
              <a:solidFill>
                <a:srgbClr val="001E61"/>
              </a:solidFill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F76E2C6-DF37-1B49-181B-56136A1E0360}"/>
                </a:ext>
              </a:extLst>
            </p:cNvPr>
            <p:cNvSpPr txBox="1">
              <a:spLocks/>
            </p:cNvSpPr>
            <p:nvPr/>
          </p:nvSpPr>
          <p:spPr>
            <a:xfrm>
              <a:off x="2780509" y="1145479"/>
              <a:ext cx="1984675" cy="30375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b="1" i="0" kern="100">
                  <a:solidFill>
                    <a:srgbClr val="001E61"/>
                  </a:solidFill>
                  <a:latin typeface="Verdana"/>
                  <a:ea typeface="+mj-ea"/>
                  <a:cs typeface="+mj-cs"/>
                </a:defRPr>
              </a:lvl1pPr>
            </a:lstStyle>
            <a:p>
              <a:pPr algn="r"/>
              <a:r>
                <a:rPr lang="fr-FR" sz="1600" b="0" dirty="0">
                  <a:latin typeface="+mn-lt"/>
                  <a:ea typeface="Verdana" panose="020B0604030504040204" pitchFamily="34" charset="0"/>
                </a:rPr>
                <a:t>Les jardins du château</a:t>
              </a: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C8A0403C-947A-133A-CFC6-AC7DCBAA6715}"/>
                </a:ext>
              </a:extLst>
            </p:cNvPr>
            <p:cNvCxnSpPr>
              <a:cxnSpLocks/>
            </p:cNvCxnSpPr>
            <p:nvPr/>
          </p:nvCxnSpPr>
          <p:spPr>
            <a:xfrm>
              <a:off x="1430015" y="1398055"/>
              <a:ext cx="3335169" cy="0"/>
            </a:xfrm>
            <a:prstGeom prst="line">
              <a:avLst/>
            </a:prstGeom>
            <a:ln w="28575">
              <a:solidFill>
                <a:srgbClr val="001E61"/>
              </a:solidFill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4E4F5182-A650-FADA-75D6-11B27B5E8E77}"/>
                </a:ext>
              </a:extLst>
            </p:cNvPr>
            <p:cNvCxnSpPr>
              <a:cxnSpLocks/>
            </p:cNvCxnSpPr>
            <p:nvPr/>
          </p:nvCxnSpPr>
          <p:spPr>
            <a:xfrm>
              <a:off x="889225" y="1760665"/>
              <a:ext cx="959843" cy="78249"/>
            </a:xfrm>
            <a:prstGeom prst="line">
              <a:avLst/>
            </a:prstGeom>
            <a:ln w="38100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CC90CA6B-E2E5-74F0-EE92-D236A6940419}"/>
                </a:ext>
              </a:extLst>
            </p:cNvPr>
            <p:cNvCxnSpPr>
              <a:cxnSpLocks/>
            </p:cNvCxnSpPr>
            <p:nvPr/>
          </p:nvCxnSpPr>
          <p:spPr>
            <a:xfrm>
              <a:off x="889225" y="1383975"/>
              <a:ext cx="657037" cy="161349"/>
            </a:xfrm>
            <a:prstGeom prst="line">
              <a:avLst/>
            </a:prstGeom>
            <a:ln w="38100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A774CD8-0D01-CB5D-C7A7-09E65E8B3056}"/>
                </a:ext>
              </a:extLst>
            </p:cNvPr>
            <p:cNvCxnSpPr>
              <a:cxnSpLocks/>
            </p:cNvCxnSpPr>
            <p:nvPr/>
          </p:nvCxnSpPr>
          <p:spPr>
            <a:xfrm>
              <a:off x="462770" y="2358053"/>
              <a:ext cx="936831" cy="172965"/>
            </a:xfrm>
            <a:prstGeom prst="line">
              <a:avLst/>
            </a:prstGeom>
            <a:ln w="38100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1925FFFA-00D3-DA06-925C-BA78AA46285E}"/>
                </a:ext>
              </a:extLst>
            </p:cNvPr>
            <p:cNvSpPr txBox="1">
              <a:spLocks/>
            </p:cNvSpPr>
            <p:nvPr/>
          </p:nvSpPr>
          <p:spPr>
            <a:xfrm>
              <a:off x="3309282" y="1493687"/>
              <a:ext cx="1138727" cy="30375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b="1" i="0" kern="100">
                  <a:solidFill>
                    <a:srgbClr val="001E61"/>
                  </a:solidFill>
                  <a:latin typeface="Verdana"/>
                  <a:ea typeface="+mj-ea"/>
                  <a:cs typeface="+mj-cs"/>
                </a:defRPr>
              </a:lvl1pPr>
            </a:lstStyle>
            <a:p>
              <a:pPr algn="r"/>
              <a:r>
                <a:rPr lang="fr-FR" sz="1600" b="0" dirty="0">
                  <a:latin typeface="+mn-lt"/>
                  <a:ea typeface="Verdana" panose="020B0604030504040204" pitchFamily="34" charset="0"/>
                </a:rPr>
                <a:t>Les bosquets </a:t>
              </a: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9EC0A37-0EEB-4D7E-6FED-81459B94EB5D}"/>
                </a:ext>
              </a:extLst>
            </p:cNvPr>
            <p:cNvSpPr txBox="1">
              <a:spLocks/>
            </p:cNvSpPr>
            <p:nvPr/>
          </p:nvSpPr>
          <p:spPr>
            <a:xfrm>
              <a:off x="2275114" y="2014299"/>
              <a:ext cx="1932271" cy="34374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b="1" i="0" kern="100">
                  <a:solidFill>
                    <a:srgbClr val="001E61"/>
                  </a:solidFill>
                  <a:latin typeface="Verdana"/>
                  <a:ea typeface="+mj-ea"/>
                  <a:cs typeface="+mj-cs"/>
                </a:defRPr>
              </a:lvl1pPr>
            </a:lstStyle>
            <a:p>
              <a:pPr algn="r"/>
              <a:r>
                <a:rPr lang="fr-FR" sz="1600" b="0" dirty="0">
                  <a:latin typeface="+mn-lt"/>
                  <a:ea typeface="Verdana" panose="020B0604030504040204" pitchFamily="34" charset="0"/>
                </a:rPr>
                <a:t>La grande prairie</a:t>
              </a: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6EDE418A-0BA1-5509-E800-D15C877F39DA}"/>
                </a:ext>
              </a:extLst>
            </p:cNvPr>
            <p:cNvSpPr txBox="1">
              <a:spLocks/>
            </p:cNvSpPr>
            <p:nvPr/>
          </p:nvSpPr>
          <p:spPr>
            <a:xfrm>
              <a:off x="1168784" y="2515177"/>
              <a:ext cx="2556800" cy="22430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b="1" i="0" kern="100">
                  <a:solidFill>
                    <a:srgbClr val="001E61"/>
                  </a:solidFill>
                  <a:latin typeface="Verdana"/>
                  <a:ea typeface="+mj-ea"/>
                  <a:cs typeface="+mj-cs"/>
                </a:defRPr>
              </a:lvl1pPr>
            </a:lstStyle>
            <a:p>
              <a:pPr algn="r"/>
              <a:r>
                <a:rPr lang="fr-FR" sz="1600" b="0" dirty="0">
                  <a:latin typeface="+mn-lt"/>
                  <a:ea typeface="Verdana" panose="020B0604030504040204" pitchFamily="34" charset="0"/>
                </a:rPr>
                <a:t>La confluence</a:t>
              </a:r>
            </a:p>
          </p:txBody>
        </p:sp>
        <p:pic>
          <p:nvPicPr>
            <p:cNvPr id="14" name="Image 13" descr="Une image contenant bâtiment, fenêtre, façade, propriété&#10;&#10;Description générée automatiquement">
              <a:extLst>
                <a:ext uri="{FF2B5EF4-FFF2-40B4-BE49-F238E27FC236}">
                  <a16:creationId xmlns:a16="http://schemas.microsoft.com/office/drawing/2014/main" id="{AA5CF71B-B5A2-7C69-2732-17E984CA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290" y="1380676"/>
              <a:ext cx="102087" cy="97460"/>
            </a:xfrm>
            <a:prstGeom prst="rect">
              <a:avLst/>
            </a:prstGeom>
          </p:spPr>
        </p:pic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DE4D360-AABF-EE54-7F33-EAB9FF3CED2B}"/>
              </a:ext>
            </a:extLst>
          </p:cNvPr>
          <p:cNvSpPr/>
          <p:nvPr/>
        </p:nvSpPr>
        <p:spPr>
          <a:xfrm>
            <a:off x="1015537" y="3608337"/>
            <a:ext cx="2159195" cy="2688125"/>
          </a:xfrm>
          <a:prstGeom prst="round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La grande prairie</a:t>
            </a:r>
          </a:p>
          <a:p>
            <a:pPr algn="ctr"/>
            <a:r>
              <a:rPr lang="fr-FR" sz="1600" dirty="0">
                <a:solidFill>
                  <a:schemeClr val="tx2"/>
                </a:solidFill>
              </a:rPr>
              <a:t>Espace ouvert de respiration</a:t>
            </a:r>
          </a:p>
          <a:p>
            <a:pPr algn="ctr"/>
            <a:endParaRPr lang="fr-FR" sz="1600" dirty="0">
              <a:solidFill>
                <a:schemeClr val="tx2"/>
              </a:solidFill>
            </a:endParaRPr>
          </a:p>
          <a:p>
            <a:pPr algn="just" hangingPunct="0">
              <a:lnSpc>
                <a:spcPts val="1400"/>
              </a:lnSpc>
              <a:tabLst>
                <a:tab pos="5962650" algn="r"/>
              </a:tabLst>
            </a:pPr>
            <a:r>
              <a:rPr lang="fr-FR" sz="1100" kern="800" dirty="0">
                <a:solidFill>
                  <a:schemeClr val="tx2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Un espace de </a:t>
            </a:r>
            <a:r>
              <a:rPr lang="fr-FR" sz="1100" kern="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prairie :</a:t>
            </a:r>
          </a:p>
          <a:p>
            <a:pPr marL="171450" indent="-171450" algn="just" hangingPunct="0">
              <a:lnSpc>
                <a:spcPts val="1400"/>
              </a:lnSpc>
              <a:buFontTx/>
              <a:buChar char="-"/>
              <a:tabLst>
                <a:tab pos="5962650" algn="r"/>
              </a:tabLst>
            </a:pPr>
            <a:r>
              <a:rPr lang="fr-FR" sz="1100" kern="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qui longe la rivière ;</a:t>
            </a:r>
          </a:p>
          <a:p>
            <a:pPr marL="171450" indent="-171450" algn="just" hangingPunct="0">
              <a:lnSpc>
                <a:spcPts val="1400"/>
              </a:lnSpc>
              <a:buFontTx/>
              <a:buChar char="-"/>
              <a:tabLst>
                <a:tab pos="5962650" algn="r"/>
              </a:tabLst>
            </a:pPr>
            <a:r>
              <a:rPr lang="fr-FR" sz="1100" kern="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facilement appropriable ;</a:t>
            </a:r>
          </a:p>
          <a:p>
            <a:r>
              <a:rPr lang="fr-FR" sz="1100" kern="8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support d’usages pour des évènements sportifs spontanés ou organisés.</a:t>
            </a:r>
            <a:endParaRPr lang="fr-FR" sz="11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algn="ctr"/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E17D58E-4862-F2D7-A397-393878E1A9BA}"/>
              </a:ext>
            </a:extLst>
          </p:cNvPr>
          <p:cNvSpPr/>
          <p:nvPr/>
        </p:nvSpPr>
        <p:spPr>
          <a:xfrm>
            <a:off x="3486540" y="3608336"/>
            <a:ext cx="2159195" cy="268812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Les bosquets</a:t>
            </a:r>
          </a:p>
          <a:p>
            <a:pPr algn="ctr"/>
            <a:r>
              <a:rPr lang="fr-FR" sz="1600" dirty="0">
                <a:solidFill>
                  <a:schemeClr val="tx2"/>
                </a:solidFill>
              </a:rPr>
              <a:t>Entre deux espaces boisés</a:t>
            </a:r>
          </a:p>
          <a:p>
            <a:endParaRPr lang="fr-FR" sz="11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tx2"/>
                </a:solidFill>
                <a:ea typeface="Verdana" panose="020B0604030504040204" pitchFamily="34" charset="0"/>
              </a:rPr>
              <a:t>Cadrer les vues, perspectives sur le château afin de les mettre en valeur ;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tx2"/>
                </a:solidFill>
                <a:ea typeface="Verdana" panose="020B0604030504040204" pitchFamily="34" charset="0"/>
              </a:rPr>
              <a:t>Proposer un espace ludique dans les arbres qui se prolongera au pied du château.</a:t>
            </a:r>
          </a:p>
          <a:p>
            <a:pPr algn="ctr"/>
            <a:endParaRPr lang="fr-FR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771EAF6-8E92-D2CF-9A2F-D030B1573D73}"/>
              </a:ext>
            </a:extLst>
          </p:cNvPr>
          <p:cNvSpPr/>
          <p:nvPr/>
        </p:nvSpPr>
        <p:spPr>
          <a:xfrm>
            <a:off x="5957543" y="3608335"/>
            <a:ext cx="2159195" cy="2688125"/>
          </a:xfrm>
          <a:prstGeom prst="round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2"/>
                </a:solidFill>
              </a:rPr>
              <a:t>Les jardins du château</a:t>
            </a:r>
            <a:r>
              <a:rPr lang="fr-FR" sz="1600" dirty="0">
                <a:solidFill>
                  <a:schemeClr val="tx2"/>
                </a:solidFill>
              </a:rPr>
              <a:t>, </a:t>
            </a:r>
          </a:p>
          <a:p>
            <a:pPr algn="ctr"/>
            <a:r>
              <a:rPr lang="fr-FR" sz="1400" dirty="0">
                <a:solidFill>
                  <a:schemeClr val="tx2"/>
                </a:solidFill>
              </a:rPr>
              <a:t>Une traversée de la Bièvre dans un secteur patrimoine </a:t>
            </a:r>
            <a:endParaRPr lang="fr-FR" sz="1600" dirty="0">
              <a:solidFill>
                <a:schemeClr val="tx2"/>
              </a:solidFill>
            </a:endParaRP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- concevoir l’espace comme un jardin en accompagnement de la Bièvre ;</a:t>
            </a: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mettre en valeur le caractère historique de ce secteur dont le patrimoine bâti du château ;</a:t>
            </a:r>
          </a:p>
          <a:p>
            <a:pPr algn="ctr"/>
            <a:r>
              <a:rPr lang="fr-FR" sz="1100" dirty="0">
                <a:solidFill>
                  <a:schemeClr val="tx2"/>
                </a:solidFill>
              </a:rPr>
              <a:t>proposer de nouveaux espaces récréatifs pour le centre de loisirs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1CEA1892-9933-7128-9C99-4BFDF06F1BF0}"/>
              </a:ext>
            </a:extLst>
          </p:cNvPr>
          <p:cNvSpPr txBox="1">
            <a:spLocks/>
          </p:cNvSpPr>
          <p:nvPr/>
        </p:nvSpPr>
        <p:spPr>
          <a:xfrm>
            <a:off x="3471870" y="575749"/>
            <a:ext cx="5174429" cy="380480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800" kern="1200">
                <a:solidFill>
                  <a:srgbClr val="00519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Un programme décliné en séquences</a:t>
            </a:r>
          </a:p>
        </p:txBody>
      </p:sp>
    </p:spTree>
    <p:extLst>
      <p:ext uri="{BB962C8B-B14F-4D97-AF65-F5344CB8AC3E}">
        <p14:creationId xmlns:p14="http://schemas.microsoft.com/office/powerpoint/2010/main" val="290185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2B62-6E94-7B4A-22F1-5295C233F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79F832-5118-EF4A-45B8-69A26840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4D5660-9854-4374-1FD3-CFDFA6A3D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BACE97-7D15-ACF6-5AE1-6451FEC015EF}"/>
              </a:ext>
            </a:extLst>
          </p:cNvPr>
          <p:cNvSpPr txBox="1"/>
          <p:nvPr/>
        </p:nvSpPr>
        <p:spPr>
          <a:xfrm>
            <a:off x="132439" y="64899"/>
            <a:ext cx="5497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cs typeface="Calibri"/>
              </a:rPr>
              <a:t>Interfaces entre les 2 projets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38F138F0-5340-66FB-67BA-B09D21BD12D6}"/>
              </a:ext>
            </a:extLst>
          </p:cNvPr>
          <p:cNvSpPr txBox="1">
            <a:spLocks/>
          </p:cNvSpPr>
          <p:nvPr/>
        </p:nvSpPr>
        <p:spPr>
          <a:xfrm>
            <a:off x="146465" y="620119"/>
            <a:ext cx="8981998" cy="68018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16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40000" indent="-216000" algn="l" defTabSz="914400" rtl="0" eaLnBrk="1" latinLnBrk="0" hangingPunct="1">
              <a:spcBef>
                <a:spcPts val="1200"/>
              </a:spcBef>
              <a:buClr>
                <a:srgbClr val="00519E"/>
              </a:buClr>
              <a:buFont typeface="Arial" panose="020B0604020202020204" pitchFamily="34" charset="0"/>
              <a:buChar char="●"/>
              <a:defRPr lang="fr-FR"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00519E"/>
                </a:solidFill>
                <a:latin typeface="+mn-lt"/>
                <a:cs typeface="Times New Roman"/>
              </a:rPr>
              <a:t>Interfaces techniques  </a:t>
            </a:r>
            <a:r>
              <a:rPr lang="fr-FR" sz="2000" dirty="0">
                <a:latin typeface="+mn-lt"/>
                <a:cs typeface="Times New Roman"/>
              </a:rPr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/>
              </a:rPr>
              <a:t>Coordination </a:t>
            </a:r>
            <a:r>
              <a:rPr lang="fr-FR" sz="1800" dirty="0" err="1">
                <a:latin typeface="+mn-lt"/>
                <a:cs typeface="Times New Roman"/>
              </a:rPr>
              <a:t>MOEs</a:t>
            </a:r>
            <a:r>
              <a:rPr lang="fr-FR" sz="1800" dirty="0">
                <a:latin typeface="+mn-lt"/>
                <a:cs typeface="Times New Roman"/>
              </a:rPr>
              <a:t> avec des arbitrages entre la Métropole et la Ville :</a:t>
            </a:r>
          </a:p>
          <a:p>
            <a:pPr marL="82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Times New Roman"/>
              </a:rPr>
              <a:t>Prise en compte et intégration de l’aspect paysager pour une cohérence entre les projets</a:t>
            </a:r>
          </a:p>
          <a:p>
            <a:pPr marL="82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Times New Roman"/>
              </a:rPr>
              <a:t>Gestion de la propriété foncière</a:t>
            </a:r>
          </a:p>
          <a:p>
            <a:pPr marL="82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Times New Roman"/>
              </a:rPr>
              <a:t>Usages du parc (déplacement ou création, insertion de la rivière dans le parc)</a:t>
            </a:r>
          </a:p>
          <a:p>
            <a:pPr marL="82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  <a:cs typeface="Times New Roman"/>
              </a:rPr>
              <a:t>Gestion déblais/remblais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000" b="1" dirty="0">
              <a:solidFill>
                <a:srgbClr val="00519E"/>
              </a:solidFill>
              <a:latin typeface="+mn-lt"/>
              <a:ea typeface="+mj-ea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00519E"/>
                </a:solidFill>
                <a:latin typeface="+mn-lt"/>
                <a:cs typeface="Times New Roman"/>
              </a:rPr>
              <a:t>Suivi </a:t>
            </a:r>
            <a:r>
              <a:rPr lang="fr-FR" sz="2000" b="1" dirty="0">
                <a:solidFill>
                  <a:srgbClr val="00519E"/>
                </a:solidFill>
                <a:latin typeface="+mn-lt"/>
                <a:ea typeface="+mj-ea"/>
                <a:cs typeface="Times New Roman"/>
              </a:rPr>
              <a:t> :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/>
              </a:rPr>
              <a:t>1 COTECH/mois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/>
              </a:rPr>
              <a:t>1 à 2 COPIL/an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/>
              </a:rPr>
              <a:t>Réunion thématique selon les urgences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000" b="1" dirty="0">
              <a:solidFill>
                <a:srgbClr val="00519E"/>
              </a:solidFill>
              <a:latin typeface="+mn-lt"/>
              <a:ea typeface="+mj-ea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000" dirty="0">
              <a:latin typeface="+mn-lt"/>
              <a:cs typeface="Times New Roman"/>
            </a:endParaRPr>
          </a:p>
          <a:p>
            <a:pPr marL="82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600" dirty="0">
              <a:latin typeface="+mn-lt"/>
              <a:cs typeface="Times New Roman"/>
            </a:endParaRPr>
          </a:p>
          <a:p>
            <a:pPr marL="8257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600" dirty="0">
              <a:latin typeface="+mn-lt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1800" dirty="0"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595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D632E-5FEA-4976-B9C0-55E7A9DC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19" y="2326072"/>
            <a:ext cx="5040000" cy="688256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fr-FR" sz="4000">
                <a:solidFill>
                  <a:srgbClr val="FFFFFF"/>
                </a:solidFill>
              </a:rPr>
              <a:t>Merci de votre attention</a:t>
            </a:r>
            <a:endParaRPr lang="en-US"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2642230-3670-F046-A00F-33F5BFDD6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93EC7ABF-9118-4860-BF7A-942440BE9E74}"/>
              </a:ext>
            </a:extLst>
          </p:cNvPr>
          <p:cNvSpPr txBox="1">
            <a:spLocks/>
          </p:cNvSpPr>
          <p:nvPr/>
        </p:nvSpPr>
        <p:spPr>
          <a:xfrm>
            <a:off x="540000" y="660145"/>
            <a:ext cx="8064000" cy="66479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16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40000" indent="-216000" algn="l" defTabSz="914400" rtl="0" eaLnBrk="1" latinLnBrk="0" hangingPunct="1">
              <a:spcBef>
                <a:spcPts val="1200"/>
              </a:spcBef>
              <a:buClr>
                <a:srgbClr val="00519E"/>
              </a:buClr>
              <a:buFont typeface="Arial" panose="020B0604020202020204" pitchFamily="34" charset="0"/>
              <a:buChar char="●"/>
              <a:defRPr lang="fr-FR"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800" dirty="0">
                <a:solidFill>
                  <a:srgbClr val="00519E"/>
                </a:solidFill>
                <a:latin typeface="+mn-lt"/>
                <a:cs typeface="Times New Roman" panose="02020603050405020304" pitchFamily="18" charset="0"/>
              </a:rPr>
              <a:t>1</a:t>
            </a:r>
            <a:r>
              <a:rPr lang="fr-FR" sz="1800" baseline="30000" dirty="0">
                <a:solidFill>
                  <a:srgbClr val="00519E"/>
                </a:solidFill>
                <a:latin typeface="+mn-lt"/>
                <a:cs typeface="Times New Roman" panose="02020603050405020304" pitchFamily="18" charset="0"/>
              </a:rPr>
              <a:t>er</a:t>
            </a:r>
            <a:r>
              <a:rPr lang="fr-FR" sz="1800" dirty="0">
                <a:solidFill>
                  <a:srgbClr val="00519E"/>
                </a:solidFill>
                <a:latin typeface="+mn-lt"/>
                <a:cs typeface="Times New Roman" panose="02020603050405020304" pitchFamily="18" charset="0"/>
              </a:rPr>
              <a:t> janvier 2016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+mn-lt"/>
                <a:cs typeface="Times New Roman" panose="02020603050405020304" pitchFamily="18" charset="0"/>
              </a:rPr>
              <a:t>création de la Métropole du Grand Paris </a:t>
            </a:r>
          </a:p>
          <a:p>
            <a:pPr algn="just"/>
            <a:r>
              <a:rPr lang="fr-FR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+mn-lt"/>
                <a:cs typeface="Times New Roman" panose="02020603050405020304" pitchFamily="18" charset="0"/>
              </a:rPr>
              <a:t>loi MAPTAM (27 janvier 2014) et renforcement par la loi portant NOTRE (7 août 2015)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04E6E2-5285-45D8-B607-BEB42529EB7D}"/>
              </a:ext>
            </a:extLst>
          </p:cNvPr>
          <p:cNvSpPr txBox="1"/>
          <p:nvPr/>
        </p:nvSpPr>
        <p:spPr>
          <a:xfrm>
            <a:off x="117612" y="62380"/>
            <a:ext cx="8441998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bg1"/>
                </a:solidFill>
                <a:cs typeface="Calibri"/>
              </a:rPr>
              <a:t>Présentation de la Métropole du Grand Paris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28104C-DBEB-442F-807B-E85F208F7069}"/>
              </a:ext>
            </a:extLst>
          </p:cNvPr>
          <p:cNvSpPr txBox="1"/>
          <p:nvPr/>
        </p:nvSpPr>
        <p:spPr>
          <a:xfrm>
            <a:off x="341745" y="1389444"/>
            <a:ext cx="4313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519E"/>
                </a:solidFill>
              </a:rPr>
              <a:t>La Métropole c’est : </a:t>
            </a:r>
          </a:p>
          <a:p>
            <a:endParaRPr lang="fr-FR" b="1" u="sng" dirty="0">
              <a:solidFill>
                <a:srgbClr val="00519E"/>
              </a:solidFill>
            </a:endParaRP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19E"/>
                </a:solidFill>
              </a:rPr>
              <a:t>7,2 millions d’habitants	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19E"/>
                </a:solidFill>
              </a:rPr>
              <a:t>814 km</a:t>
            </a:r>
            <a:r>
              <a:rPr lang="fr-FR" sz="1600" baseline="30000" dirty="0">
                <a:solidFill>
                  <a:srgbClr val="00519E"/>
                </a:solidFill>
              </a:rPr>
              <a:t>2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19E"/>
                </a:solidFill>
              </a:rPr>
              <a:t>130 communes</a:t>
            </a:r>
            <a:endParaRPr lang="fr-FR" sz="1600" baseline="30000" dirty="0">
              <a:solidFill>
                <a:srgbClr val="00519E"/>
              </a:solidFill>
            </a:endParaRP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19E"/>
                </a:solidFill>
              </a:rPr>
              <a:t>Réparties sur 6 départements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19E"/>
                </a:solidFill>
              </a:rPr>
              <a:t>12 territoires (11 établissements publics territoriaux + la Ville de Paris)</a:t>
            </a:r>
          </a:p>
          <a:p>
            <a:pPr marL="249238"/>
            <a:endParaRPr lang="fr-FR" sz="1600" dirty="0">
              <a:solidFill>
                <a:srgbClr val="00519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u="sng" dirty="0">
                <a:solidFill>
                  <a:srgbClr val="00519E"/>
                </a:solidFill>
              </a:rPr>
              <a:t>5 compétences </a:t>
            </a:r>
            <a:r>
              <a:rPr lang="fr-FR" sz="1600" dirty="0">
                <a:solidFill>
                  <a:srgbClr val="00519E"/>
                </a:solidFill>
              </a:rPr>
              <a:t>: </a:t>
            </a:r>
          </a:p>
          <a:p>
            <a:endParaRPr lang="fr-FR" sz="1600" dirty="0">
              <a:solidFill>
                <a:srgbClr val="00519E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8C3588-D93C-4C9A-A637-41997366C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678" y="1527735"/>
            <a:ext cx="4385577" cy="48012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7B66143-898C-4412-8079-B892A8D66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5" y="4149794"/>
            <a:ext cx="1034645" cy="900000"/>
          </a:xfrm>
          <a:prstGeom prst="rect">
            <a:avLst/>
          </a:pr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0C7F97C-567F-4020-9412-E754337B8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020" y="4149794"/>
            <a:ext cx="1213044" cy="90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1C68C99-F51B-4DED-856E-FE0EE5785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239" y="4149794"/>
            <a:ext cx="1240158" cy="90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06F9361-3AEF-45AA-847B-91D5BAB18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952" y="5149079"/>
            <a:ext cx="1220136" cy="90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784D88-BC01-4C79-9C3C-9E4E994C2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511" y="515058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5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2642230-3670-F046-A00F-33F5BFDD6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93EC7ABF-9118-4860-BF7A-942440BE9E74}"/>
              </a:ext>
            </a:extLst>
          </p:cNvPr>
          <p:cNvSpPr txBox="1">
            <a:spLocks/>
          </p:cNvSpPr>
          <p:nvPr/>
        </p:nvSpPr>
        <p:spPr>
          <a:xfrm>
            <a:off x="146465" y="620119"/>
            <a:ext cx="8981998" cy="11387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16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40000" indent="-216000" algn="l" defTabSz="914400" rtl="0" eaLnBrk="1" latinLnBrk="0" hangingPunct="1">
              <a:spcBef>
                <a:spcPts val="1200"/>
              </a:spcBef>
              <a:buClr>
                <a:srgbClr val="00519E"/>
              </a:buClr>
              <a:buFont typeface="Arial" panose="020B0604020202020204" pitchFamily="34" charset="0"/>
              <a:buChar char="●"/>
              <a:defRPr lang="fr-FR"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00519E"/>
                </a:solidFill>
                <a:latin typeface="+mn-lt"/>
                <a:cs typeface="Times New Roman"/>
              </a:rPr>
              <a:t>GeMAPI </a:t>
            </a:r>
            <a:r>
              <a:rPr lang="fr-FR" sz="2000" dirty="0">
                <a:latin typeface="+mn-lt"/>
                <a:cs typeface="Times New Roman"/>
              </a:rPr>
              <a:t>: </a:t>
            </a:r>
            <a:r>
              <a:rPr lang="fr-FR" sz="1800" dirty="0">
                <a:latin typeface="+mn-lt"/>
                <a:cs typeface="Times New Roman"/>
              </a:rPr>
              <a:t>Compétence </a:t>
            </a:r>
            <a:r>
              <a:rPr lang="fr-FR" sz="1800" dirty="0">
                <a:solidFill>
                  <a:srgbClr val="FF0000"/>
                </a:solidFill>
                <a:latin typeface="+mn-lt"/>
                <a:cs typeface="Times New Roman"/>
              </a:rPr>
              <a:t>exclusive et obligatoire </a:t>
            </a:r>
            <a:r>
              <a:rPr lang="fr-FR" sz="1800" dirty="0">
                <a:latin typeface="+mn-lt"/>
                <a:cs typeface="Times New Roman"/>
              </a:rPr>
              <a:t>relative à la Gestion des Milieux Aquatiques et la Prévention des Inondations, confiée aux intercommunalités par les lois MAPTAM et </a:t>
            </a:r>
            <a:r>
              <a:rPr lang="fr-FR" sz="1800" dirty="0" err="1">
                <a:latin typeface="+mn-lt"/>
                <a:cs typeface="Times New Roman"/>
              </a:rPr>
              <a:t>NOTRe</a:t>
            </a:r>
            <a:r>
              <a:rPr lang="fr-FR" sz="1800" dirty="0">
                <a:latin typeface="+mn-lt"/>
                <a:cs typeface="Times New Roman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00519E"/>
                </a:solidFill>
                <a:latin typeface="+mn-lt"/>
                <a:cs typeface="Times New Roman"/>
              </a:rPr>
              <a:t>1</a:t>
            </a:r>
            <a:r>
              <a:rPr lang="fr-FR" sz="2000" b="1" baseline="30000" dirty="0">
                <a:solidFill>
                  <a:srgbClr val="00519E"/>
                </a:solidFill>
                <a:latin typeface="+mn-lt"/>
                <a:cs typeface="Times New Roman"/>
              </a:rPr>
              <a:t>er</a:t>
            </a:r>
            <a:r>
              <a:rPr lang="fr-FR" sz="2000" b="1" dirty="0">
                <a:solidFill>
                  <a:srgbClr val="00519E"/>
                </a:solidFill>
                <a:latin typeface="+mn-lt"/>
                <a:cs typeface="Times New Roman"/>
              </a:rPr>
              <a:t> janvier 2018</a:t>
            </a:r>
            <a:r>
              <a:rPr lang="fr-FR" sz="2000" b="1" dirty="0">
                <a:latin typeface="+mn-lt"/>
                <a:cs typeface="Times New Roman"/>
              </a:rPr>
              <a:t> </a:t>
            </a:r>
            <a:r>
              <a:rPr lang="fr-FR" sz="2000" dirty="0">
                <a:latin typeface="+mn-lt"/>
                <a:cs typeface="Times New Roman"/>
              </a:rPr>
              <a:t>: </a:t>
            </a:r>
            <a:r>
              <a:rPr lang="fr-FR" sz="1800" dirty="0">
                <a:latin typeface="+mn-lt"/>
                <a:cs typeface="Times New Roman"/>
              </a:rPr>
              <a:t>Prise de la compétence GeMAPI par la Métropole du Grand Paris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ACF5BE-F0F4-4858-92F6-BD9670444BB9}"/>
              </a:ext>
            </a:extLst>
          </p:cNvPr>
          <p:cNvSpPr txBox="1"/>
          <p:nvPr/>
        </p:nvSpPr>
        <p:spPr>
          <a:xfrm>
            <a:off x="81000" y="71039"/>
            <a:ext cx="8981999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bg1"/>
                </a:solidFill>
                <a:cs typeface="Calibri"/>
              </a:rPr>
              <a:t>Présentation de la Métropole du Grand Paris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56816B-17CC-4883-8662-9BD458EDFD2F}"/>
              </a:ext>
            </a:extLst>
          </p:cNvPr>
          <p:cNvSpPr txBox="1"/>
          <p:nvPr/>
        </p:nvSpPr>
        <p:spPr>
          <a:xfrm>
            <a:off x="1395517" y="2577723"/>
            <a:ext cx="8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0" u="none" strike="noStrike" baseline="0">
                <a:solidFill>
                  <a:schemeClr val="accent2"/>
                </a:solidFill>
                <a:latin typeface="Liberation Sans"/>
              </a:rPr>
              <a:t>L’aménagement d’un bassin ou d’une fraction de bassin hydrographique </a:t>
            </a:r>
            <a:endParaRPr lang="fr-FR" sz="1600">
              <a:solidFill>
                <a:schemeClr val="accent2"/>
              </a:solidFill>
            </a:endParaRPr>
          </a:p>
        </p:txBody>
      </p:sp>
      <p:pic>
        <p:nvPicPr>
          <p:cNvPr id="11" name="Graphique 10" descr="Badge 1 avec un remplissage uni">
            <a:extLst>
              <a:ext uri="{FF2B5EF4-FFF2-40B4-BE49-F238E27FC236}">
                <a16:creationId xmlns:a16="http://schemas.microsoft.com/office/drawing/2014/main" id="{69AF6EA5-81C7-447B-8DA0-F6B619589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1002" y="2558368"/>
            <a:ext cx="357908" cy="357908"/>
          </a:xfrm>
          <a:prstGeom prst="rect">
            <a:avLst/>
          </a:prstGeom>
        </p:spPr>
      </p:pic>
      <p:pic>
        <p:nvPicPr>
          <p:cNvPr id="13" name="Graphique 12" descr="Badge avec un remplissage uni">
            <a:extLst>
              <a:ext uri="{FF2B5EF4-FFF2-40B4-BE49-F238E27FC236}">
                <a16:creationId xmlns:a16="http://schemas.microsoft.com/office/drawing/2014/main" id="{5104E655-5D43-44DF-890C-6F68903FC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002" y="3214863"/>
            <a:ext cx="357908" cy="357908"/>
          </a:xfrm>
          <a:prstGeom prst="rect">
            <a:avLst/>
          </a:prstGeom>
        </p:spPr>
      </p:pic>
      <p:pic>
        <p:nvPicPr>
          <p:cNvPr id="16" name="Graphique 15" descr="Badge 5 avec un remplissage uni">
            <a:extLst>
              <a:ext uri="{FF2B5EF4-FFF2-40B4-BE49-F238E27FC236}">
                <a16:creationId xmlns:a16="http://schemas.microsoft.com/office/drawing/2014/main" id="{39CE107A-7D63-49B5-9F52-B095737EE6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1002" y="3984018"/>
            <a:ext cx="357908" cy="357908"/>
          </a:xfrm>
          <a:prstGeom prst="rect">
            <a:avLst/>
          </a:prstGeom>
        </p:spPr>
      </p:pic>
      <p:pic>
        <p:nvPicPr>
          <p:cNvPr id="18" name="Graphique 17" descr="Badge 8 avec un remplissage uni">
            <a:extLst>
              <a:ext uri="{FF2B5EF4-FFF2-40B4-BE49-F238E27FC236}">
                <a16:creationId xmlns:a16="http://schemas.microsoft.com/office/drawing/2014/main" id="{19848CC9-A378-4213-A873-CC6798E347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002" y="4600610"/>
            <a:ext cx="357908" cy="35790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8331F46-E0B8-4E70-99F3-61A8ED41F0BE}"/>
              </a:ext>
            </a:extLst>
          </p:cNvPr>
          <p:cNvSpPr txBox="1"/>
          <p:nvPr/>
        </p:nvSpPr>
        <p:spPr>
          <a:xfrm>
            <a:off x="1395517" y="3101430"/>
            <a:ext cx="7208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i="0" u="none" strike="noStrike" baseline="0">
                <a:solidFill>
                  <a:schemeClr val="accent3"/>
                </a:solidFill>
                <a:latin typeface="Liberation Sans"/>
              </a:rPr>
              <a:t>L’entretien et l’aménagement d’un cours d’eau, canal, lac ou plan d’eau, y compris les accès à ce cours d’eau, à ce canal, à ce lac ou à ce plan d’eau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BE8029F-BF62-423E-A52C-9B079ABADB0B}"/>
              </a:ext>
            </a:extLst>
          </p:cNvPr>
          <p:cNvSpPr txBox="1"/>
          <p:nvPr/>
        </p:nvSpPr>
        <p:spPr>
          <a:xfrm>
            <a:off x="1395518" y="3984018"/>
            <a:ext cx="7208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0" u="none" strike="noStrike" baseline="0">
                <a:solidFill>
                  <a:srgbClr val="002060"/>
                </a:solidFill>
                <a:latin typeface="Liberation Sans"/>
              </a:rPr>
              <a:t>La défense contre les inondations et contre la mer </a:t>
            </a:r>
            <a:endParaRPr lang="fr-FR" sz="160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ED65E2-D194-4576-AFC5-458720DF659D}"/>
              </a:ext>
            </a:extLst>
          </p:cNvPr>
          <p:cNvSpPr txBox="1"/>
          <p:nvPr/>
        </p:nvSpPr>
        <p:spPr>
          <a:xfrm>
            <a:off x="1395518" y="4487177"/>
            <a:ext cx="7604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0" u="none" strike="noStrike" baseline="0">
                <a:solidFill>
                  <a:schemeClr val="accent6"/>
                </a:solidFill>
                <a:latin typeface="Liberation Sans"/>
              </a:rPr>
              <a:t>La protection et la restauration des sites, des écosystèmes aquatiques et des zones humides ainsi que des formations boisées riveraines </a:t>
            </a:r>
            <a:endParaRPr lang="fr-FR" sz="1600">
              <a:solidFill>
                <a:schemeClr val="accent6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B857906-D6E7-482A-A148-0E76EF5B5CC3}"/>
              </a:ext>
            </a:extLst>
          </p:cNvPr>
          <p:cNvSpPr txBox="1"/>
          <p:nvPr/>
        </p:nvSpPr>
        <p:spPr>
          <a:xfrm>
            <a:off x="553077" y="1928883"/>
            <a:ext cx="8199843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2000" b="1" i="0" u="none" strike="noStrike" baseline="0" dirty="0">
                <a:latin typeface="DIN"/>
              </a:rPr>
              <a:t>Que recouvrent les missions de la </a:t>
            </a:r>
            <a:r>
              <a:rPr lang="fr-FR" sz="2000" b="1" dirty="0">
                <a:latin typeface="DIN"/>
              </a:rPr>
              <a:t>GeMAPI </a:t>
            </a:r>
            <a:r>
              <a:rPr lang="fr-FR" sz="2000" b="1" i="0" u="none" strike="noStrike" baseline="0" dirty="0">
                <a:latin typeface="DIN"/>
              </a:rPr>
              <a:t>?</a:t>
            </a:r>
            <a:r>
              <a:rPr lang="fr-FR" sz="2000" b="1" dirty="0">
                <a:latin typeface="DIN"/>
              </a:rPr>
              <a:t> </a:t>
            </a:r>
            <a:endParaRPr lang="fr-FR" sz="2000" b="1" i="0" u="none" strike="noStrike" baseline="0" dirty="0">
              <a:latin typeface="DIN"/>
            </a:endParaRPr>
          </a:p>
          <a:p>
            <a:pPr algn="ctr"/>
            <a:r>
              <a:rPr lang="fr-FR" sz="1400" b="1" i="0" u="none" strike="noStrike" baseline="0" dirty="0">
                <a:latin typeface="DIN"/>
              </a:rPr>
              <a:t>(</a:t>
            </a:r>
            <a:r>
              <a:rPr lang="fr-FR" sz="1400" b="1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article L.211-7 du code de l’environnement)</a:t>
            </a:r>
            <a:r>
              <a:rPr lang="fr-FR" sz="1400" b="1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fr-FR" sz="2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51A75B-3546-D81C-A287-754844F763A8}"/>
              </a:ext>
            </a:extLst>
          </p:cNvPr>
          <p:cNvSpPr txBox="1"/>
          <p:nvPr/>
        </p:nvSpPr>
        <p:spPr>
          <a:xfrm>
            <a:off x="1452138" y="2824658"/>
            <a:ext cx="7095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ym typeface="Wingdings" panose="05000000000000000000" pitchFamily="2" charset="2"/>
              </a:rPr>
              <a:t> </a:t>
            </a:r>
            <a:r>
              <a:rPr lang="fr-FR" sz="1050" i="1"/>
              <a:t>Création de zones de rétention temporaire des eaux de ruissellement, d’aménagements hydrauliques de stockage…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7DF772-A50E-6A5D-4B1A-C8DC86CBEE56}"/>
              </a:ext>
            </a:extLst>
          </p:cNvPr>
          <p:cNvSpPr txBox="1"/>
          <p:nvPr/>
        </p:nvSpPr>
        <p:spPr>
          <a:xfrm>
            <a:off x="1452138" y="3612761"/>
            <a:ext cx="70952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ym typeface="Wingdings" panose="05000000000000000000" pitchFamily="2" charset="2"/>
              </a:rPr>
              <a:t> </a:t>
            </a:r>
            <a:r>
              <a:rPr lang="fr-FR" sz="1050" i="1"/>
              <a:t>Intervention en cas de défaillance du propriétaire, d’opérations d’intérêt général ou d’urgence…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93423A-607B-E8E8-C63C-6A5100E3CF00}"/>
              </a:ext>
            </a:extLst>
          </p:cNvPr>
          <p:cNvSpPr txBox="1"/>
          <p:nvPr/>
        </p:nvSpPr>
        <p:spPr>
          <a:xfrm>
            <a:off x="1452138" y="4229640"/>
            <a:ext cx="70952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ym typeface="Wingdings" panose="05000000000000000000" pitchFamily="2" charset="2"/>
              </a:rPr>
              <a:t> C</a:t>
            </a:r>
            <a:r>
              <a:rPr lang="fr-FR" sz="1050" i="1"/>
              <a:t>réation, gestion, régularisation d’ouvrages de protection contre les inondations…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3711ADB-5A25-6C31-DC82-6482E74C6CB5}"/>
              </a:ext>
            </a:extLst>
          </p:cNvPr>
          <p:cNvSpPr txBox="1"/>
          <p:nvPr/>
        </p:nvSpPr>
        <p:spPr>
          <a:xfrm>
            <a:off x="1452138" y="4965542"/>
            <a:ext cx="70952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ym typeface="Wingdings" panose="05000000000000000000" pitchFamily="2" charset="2"/>
              </a:rPr>
              <a:t> Restauration hydromorphologique des cours d’eau, des zones humides…</a:t>
            </a:r>
            <a:endParaRPr lang="fr-FR" sz="1050" i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3A9892-4436-14D2-0311-AB5E3D8558A0}"/>
              </a:ext>
            </a:extLst>
          </p:cNvPr>
          <p:cNvSpPr txBox="1"/>
          <p:nvPr/>
        </p:nvSpPr>
        <p:spPr>
          <a:xfrm>
            <a:off x="688920" y="5341274"/>
            <a:ext cx="8064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dirty="0">
                <a:solidFill>
                  <a:srgbClr val="02529D"/>
                </a:solidFill>
              </a:rPr>
              <a:t>La </a:t>
            </a:r>
            <a:r>
              <a:rPr lang="fr-FR" b="1" dirty="0">
                <a:solidFill>
                  <a:srgbClr val="02529D"/>
                </a:solidFill>
              </a:rPr>
              <a:t>Métropole du Grand Paris </a:t>
            </a:r>
            <a:r>
              <a:rPr lang="fr-FR" dirty="0">
                <a:solidFill>
                  <a:srgbClr val="02529D"/>
                </a:solidFill>
              </a:rPr>
              <a:t>porte la </a:t>
            </a:r>
            <a:r>
              <a:rPr lang="fr-FR" b="1" dirty="0">
                <a:solidFill>
                  <a:srgbClr val="02529D"/>
                </a:solidFill>
              </a:rPr>
              <a:t>Maitrise d’Ouvrage</a:t>
            </a:r>
            <a:r>
              <a:rPr lang="fr-FR" sz="1600" dirty="0">
                <a:solidFill>
                  <a:srgbClr val="02529D"/>
                </a:solidFill>
              </a:rPr>
              <a:t>*</a:t>
            </a:r>
            <a:r>
              <a:rPr lang="fr-FR" b="1" dirty="0">
                <a:solidFill>
                  <a:srgbClr val="02529D"/>
                </a:solidFill>
              </a:rPr>
              <a:t> </a:t>
            </a:r>
            <a:r>
              <a:rPr lang="fr-FR" dirty="0">
                <a:solidFill>
                  <a:srgbClr val="02529D"/>
                </a:solidFill>
              </a:rPr>
              <a:t>des opérations relevant de la GEMAPI, en </a:t>
            </a:r>
            <a:r>
              <a:rPr lang="fr-FR" b="1" dirty="0" err="1">
                <a:solidFill>
                  <a:srgbClr val="02529D"/>
                </a:solidFill>
              </a:rPr>
              <a:t>co-construisant</a:t>
            </a:r>
            <a:r>
              <a:rPr lang="fr-FR" dirty="0">
                <a:solidFill>
                  <a:srgbClr val="02529D"/>
                </a:solidFill>
              </a:rPr>
              <a:t> les projets avec les acteurs institutionnels locaux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F61513-4103-3CF7-B077-608866B4E550}"/>
              </a:ext>
            </a:extLst>
          </p:cNvPr>
          <p:cNvSpPr txBox="1"/>
          <p:nvPr/>
        </p:nvSpPr>
        <p:spPr>
          <a:xfrm>
            <a:off x="2174240" y="6465038"/>
            <a:ext cx="5916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/>
              <a:t>* Sauf si transfert de compétence dans un cadre réglementaire très spécifique</a:t>
            </a:r>
          </a:p>
        </p:txBody>
      </p:sp>
    </p:spTree>
    <p:extLst>
      <p:ext uri="{BB962C8B-B14F-4D97-AF65-F5344CB8AC3E}">
        <p14:creationId xmlns:p14="http://schemas.microsoft.com/office/powerpoint/2010/main" val="368502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FC7B3D-9006-08FF-8568-4A385C62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51FDFD-8772-531C-157A-77B3EC9C8C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41C2F4-956F-9287-0271-9ED46DE5FA7B}"/>
              </a:ext>
            </a:extLst>
          </p:cNvPr>
          <p:cNvSpPr/>
          <p:nvPr/>
        </p:nvSpPr>
        <p:spPr>
          <a:xfrm>
            <a:off x="950382" y="2926680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fr-FR" sz="1400" b="1">
                <a:cs typeface="Calibri"/>
              </a:rPr>
              <a:t>13 km </a:t>
            </a:r>
            <a:endParaRPr lang="fr-FR" sz="1400">
              <a:cs typeface="Calibri"/>
            </a:endParaRPr>
          </a:p>
          <a:p>
            <a:pPr algn="ctr"/>
            <a:r>
              <a:rPr lang="fr-FR" sz="1400">
                <a:cs typeface="Calibri"/>
              </a:rPr>
              <a:t>tracé historique </a:t>
            </a:r>
            <a:endParaRPr lang="fr-FR" sz="140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67B5932-0D71-2708-CC77-13FC270BD945}"/>
              </a:ext>
            </a:extLst>
          </p:cNvPr>
          <p:cNvSpPr/>
          <p:nvPr/>
        </p:nvSpPr>
        <p:spPr>
          <a:xfrm>
            <a:off x="2213291" y="2810041"/>
            <a:ext cx="1260000" cy="1260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>
                <a:cs typeface="Calibri"/>
              </a:rPr>
              <a:t>65 km </a:t>
            </a:r>
            <a:r>
              <a:rPr lang="fr-FR" sz="1400">
                <a:cs typeface="Calibri"/>
              </a:rPr>
              <a:t>tronçons à ciel ouvert </a:t>
            </a:r>
            <a:endParaRPr lang="fr-FR" sz="1400" b="1">
              <a:cs typeface="Calibri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49AFE95-4327-A489-1C3C-793293D6333D}"/>
              </a:ext>
            </a:extLst>
          </p:cNvPr>
          <p:cNvGrpSpPr/>
          <p:nvPr/>
        </p:nvGrpSpPr>
        <p:grpSpPr>
          <a:xfrm>
            <a:off x="3975012" y="589324"/>
            <a:ext cx="5176911" cy="6139344"/>
            <a:chOff x="2405170" y="546084"/>
            <a:chExt cx="5176911" cy="6139344"/>
          </a:xfrm>
        </p:grpSpPr>
        <p:pic>
          <p:nvPicPr>
            <p:cNvPr id="15" name="Image 14" descr="Une image contenant texte, carte, atlas, diagramme&#10;&#10;Description générée automatiquement">
              <a:extLst>
                <a:ext uri="{FF2B5EF4-FFF2-40B4-BE49-F238E27FC236}">
                  <a16:creationId xmlns:a16="http://schemas.microsoft.com/office/drawing/2014/main" id="{FF6DE419-2DEF-4D1E-D12F-E40975419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75" r="1309" b="16136"/>
            <a:stretch/>
          </p:blipFill>
          <p:spPr>
            <a:xfrm>
              <a:off x="2405170" y="546084"/>
              <a:ext cx="5176911" cy="613934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E6DCDB-7EB3-D858-6197-EFE6E03597F4}"/>
                </a:ext>
              </a:extLst>
            </p:cNvPr>
            <p:cNvSpPr/>
            <p:nvPr/>
          </p:nvSpPr>
          <p:spPr>
            <a:xfrm>
              <a:off x="2698948" y="549530"/>
              <a:ext cx="3153212" cy="38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9E8447C-D5F9-9699-EE24-9BBBE53CE489}"/>
              </a:ext>
            </a:extLst>
          </p:cNvPr>
          <p:cNvSpPr/>
          <p:nvPr/>
        </p:nvSpPr>
        <p:spPr>
          <a:xfrm>
            <a:off x="530938" y="5521776"/>
            <a:ext cx="4968511" cy="424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>
                <a:solidFill>
                  <a:srgbClr val="339933"/>
                </a:solidFill>
                <a:latin typeface="Abadi Extra Light" panose="020B0204020104020204" pitchFamily="34" charset="0"/>
              </a:rPr>
              <a:t>Linéaire réseau hydrographique : 450 km</a:t>
            </a:r>
            <a:endParaRPr lang="en-US" sz="2200" b="1">
              <a:solidFill>
                <a:srgbClr val="339933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D2D5BA3-E5E9-3388-A6FE-8A4D02C02A27}"/>
              </a:ext>
            </a:extLst>
          </p:cNvPr>
          <p:cNvSpPr/>
          <p:nvPr/>
        </p:nvSpPr>
        <p:spPr>
          <a:xfrm>
            <a:off x="272170" y="4070041"/>
            <a:ext cx="1368000" cy="1368000"/>
          </a:xfrm>
          <a:prstGeom prst="ellipse">
            <a:avLst/>
          </a:prstGeom>
          <a:solidFill>
            <a:srgbClr val="E8810C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b="1">
                <a:cs typeface="Calibri"/>
              </a:rPr>
              <a:t>108 km </a:t>
            </a:r>
            <a:endParaRPr lang="fr-FR" sz="1400">
              <a:cs typeface="Calibri"/>
            </a:endParaRPr>
          </a:p>
          <a:p>
            <a:pPr algn="ctr"/>
            <a:r>
              <a:rPr lang="fr-FR" sz="1400">
                <a:cs typeface="Calibri"/>
              </a:rPr>
              <a:t>indéterminés</a:t>
            </a:r>
            <a:endParaRPr lang="fr-FR" sz="140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A98FD22-4404-0630-E878-2E2653F4256D}"/>
              </a:ext>
            </a:extLst>
          </p:cNvPr>
          <p:cNvSpPr>
            <a:spLocks/>
          </p:cNvSpPr>
          <p:nvPr/>
        </p:nvSpPr>
        <p:spPr>
          <a:xfrm>
            <a:off x="2678731" y="4245640"/>
            <a:ext cx="1188000" cy="1188000"/>
          </a:xfrm>
          <a:prstGeom prst="ellipse">
            <a:avLst/>
          </a:prstGeom>
          <a:solidFill>
            <a:srgbClr val="D63A67"/>
          </a:solidFill>
          <a:ln>
            <a:solidFill>
              <a:srgbClr val="F0F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>
                <a:cs typeface="Calibri"/>
              </a:rPr>
              <a:t>70 km</a:t>
            </a:r>
          </a:p>
          <a:p>
            <a:pPr algn="ctr"/>
            <a:r>
              <a:rPr lang="fr-FR" sz="1400" b="1">
                <a:cs typeface="Calibri"/>
              </a:rPr>
              <a:t>t</a:t>
            </a:r>
            <a:r>
              <a:rPr lang="fr-FR" sz="1400">
                <a:cs typeface="Calibri"/>
              </a:rPr>
              <a:t>ronçons busés 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2CAC3BE-C9A8-030E-5A2B-BEE1FB4C14AD}"/>
              </a:ext>
            </a:extLst>
          </p:cNvPr>
          <p:cNvSpPr/>
          <p:nvPr/>
        </p:nvSpPr>
        <p:spPr>
          <a:xfrm>
            <a:off x="454727" y="1172367"/>
            <a:ext cx="1639184" cy="1592942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>
                <a:cs typeface="Calibri"/>
              </a:rPr>
              <a:t>140 km </a:t>
            </a:r>
            <a:endParaRPr lang="fr-FR" sz="1400">
              <a:cs typeface="Calibri"/>
            </a:endParaRPr>
          </a:p>
          <a:p>
            <a:pPr algn="ctr"/>
            <a:r>
              <a:rPr lang="fr-FR" sz="1400">
                <a:cs typeface="Calibri"/>
              </a:rPr>
              <a:t>de rivières navigables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EFF2B37-543D-C6F9-5624-A8AA9C413413}"/>
              </a:ext>
            </a:extLst>
          </p:cNvPr>
          <p:cNvSpPr>
            <a:spLocks/>
          </p:cNvSpPr>
          <p:nvPr/>
        </p:nvSpPr>
        <p:spPr>
          <a:xfrm>
            <a:off x="2531364" y="1433767"/>
            <a:ext cx="1188000" cy="1188000"/>
          </a:xfrm>
          <a:prstGeom prst="ellipse">
            <a:avLst/>
          </a:prstGeom>
          <a:solidFill>
            <a:srgbClr val="FCE404"/>
          </a:solidFill>
          <a:ln>
            <a:solidFill>
              <a:srgbClr val="F0F0F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>
                <a:cs typeface="Calibri"/>
              </a:rPr>
              <a:t>53 km</a:t>
            </a:r>
          </a:p>
          <a:p>
            <a:pPr algn="ctr"/>
            <a:r>
              <a:rPr lang="fr-FR" sz="1400" b="1">
                <a:cs typeface="Calibri"/>
              </a:rPr>
              <a:t>Canaux</a:t>
            </a:r>
          </a:p>
          <a:p>
            <a:pPr algn="ctr"/>
            <a:r>
              <a:rPr lang="fr-FR" sz="1400" b="1">
                <a:cs typeface="Calibri"/>
              </a:rPr>
              <a:t> et darses</a:t>
            </a:r>
            <a:endParaRPr lang="fr-FR" sz="1400">
              <a:cs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DA0195-E9B3-E839-D1F8-1468F44652DE}"/>
              </a:ext>
            </a:extLst>
          </p:cNvPr>
          <p:cNvSpPr txBox="1"/>
          <p:nvPr/>
        </p:nvSpPr>
        <p:spPr>
          <a:xfrm>
            <a:off x="132439" y="64899"/>
            <a:ext cx="5497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cs typeface="Calibri"/>
              </a:rPr>
              <a:t>Présentation de la Métropole du Grand Paris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724962-3A8D-DBB7-5D55-1578196AC957}"/>
              </a:ext>
            </a:extLst>
          </p:cNvPr>
          <p:cNvSpPr txBox="1"/>
          <p:nvPr/>
        </p:nvSpPr>
        <p:spPr>
          <a:xfrm>
            <a:off x="273862" y="643644"/>
            <a:ext cx="664863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Les cours d’eau sur le territoire de la Métropole en quelques chiffres : </a:t>
            </a:r>
          </a:p>
        </p:txBody>
      </p:sp>
    </p:spTree>
    <p:extLst>
      <p:ext uri="{BB962C8B-B14F-4D97-AF65-F5344CB8AC3E}">
        <p14:creationId xmlns:p14="http://schemas.microsoft.com/office/powerpoint/2010/main" val="166029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4C292-6B57-5FE6-40C4-1D575977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DEE7604-9D14-1EFC-59FF-F37FEF7AA6C8}"/>
              </a:ext>
            </a:extLst>
          </p:cNvPr>
          <p:cNvSpPr txBox="1"/>
          <p:nvPr/>
        </p:nvSpPr>
        <p:spPr>
          <a:xfrm>
            <a:off x="103679" y="84719"/>
            <a:ext cx="7818272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prstClr val="white"/>
                </a:solidFill>
                <a:latin typeface="Calibri"/>
              </a:rPr>
              <a:t>Restauration hydromorphologique de la Bièvre et du ru des Godets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B9723E-F072-DC77-51CB-C38E25432D36}"/>
              </a:ext>
            </a:extLst>
          </p:cNvPr>
          <p:cNvSpPr txBox="1"/>
          <p:nvPr/>
        </p:nvSpPr>
        <p:spPr>
          <a:xfrm>
            <a:off x="103679" y="605111"/>
            <a:ext cx="87360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rgbClr val="0070C0"/>
                </a:solidFill>
              </a:rPr>
              <a:t>La Bièvre </a:t>
            </a:r>
            <a:r>
              <a:rPr lang="fr-FR" sz="1600" dirty="0"/>
              <a:t>(36 km) , seul affluent de la Seine à avoir disposé d’un confluent naturel au cœur de Paris.</a:t>
            </a:r>
          </a:p>
          <a:p>
            <a:pPr marL="538163" indent="-273050">
              <a:buFont typeface="Wingdings" panose="05000000000000000000" pitchFamily="2" charset="2"/>
              <a:buChar char=""/>
            </a:pPr>
            <a:r>
              <a:rPr lang="fr-FR" sz="1600" dirty="0"/>
              <a:t> </a:t>
            </a:r>
            <a:r>
              <a:rPr lang="fr-FR" sz="1600" dirty="0">
                <a:solidFill>
                  <a:srgbClr val="00B050"/>
                </a:solidFill>
              </a:rPr>
              <a:t>Rivière fortement aménagée, en galerie souterraine depuis Antony, déviée dans des collecteurs</a:t>
            </a:r>
            <a:r>
              <a:rPr lang="fr-FR" sz="1600" dirty="0"/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600" dirty="0"/>
              <a:t>la Bièvre et ses affluents font l’objet de projets de restauration de son cours en plusieurs secteurs depuis l’amont du bassin versant,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600" dirty="0"/>
              <a:t>La Métropole du Grand Paris, dans le cadre de sa compétence </a:t>
            </a:r>
            <a:r>
              <a:rPr lang="fr-FR" sz="1600" b="1" dirty="0">
                <a:solidFill>
                  <a:srgbClr val="0070C0"/>
                </a:solidFill>
              </a:rPr>
              <a:t>GEMAPI </a:t>
            </a:r>
            <a:r>
              <a:rPr lang="fr-FR" sz="1600" dirty="0"/>
              <a:t>et en partenariat avec les communes concernées, souhaite poursuivre la mise en œuvre de ces projets de restauration hydromorphologique de la Bièvre sur les communes d’Antony, L’Haÿ-les-Roses, Cachan, Gentilly et Paris.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78C455-7317-7BB6-3108-CC4B97809E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7" t="1281" r="806" b="661"/>
          <a:stretch/>
        </p:blipFill>
        <p:spPr>
          <a:xfrm>
            <a:off x="1290416" y="2897189"/>
            <a:ext cx="6103786" cy="32162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485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865737-0770-4A44-BCB3-9C057CB4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591D13-27FB-4E9B-A28D-5E4BDE5A9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660FBD-4387-4855-B93C-6A06B2FBBD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920" y="680104"/>
            <a:ext cx="8944671" cy="7349704"/>
          </a:xfrm>
        </p:spPr>
        <p:txBody>
          <a:bodyPr/>
          <a:lstStyle/>
          <a:p>
            <a:r>
              <a:rPr lang="fr-FR" sz="1800" b="1"/>
              <a:t>19</a:t>
            </a:r>
            <a:r>
              <a:rPr lang="fr-FR" sz="1800" b="1" baseline="30000"/>
              <a:t>ème</a:t>
            </a:r>
            <a:r>
              <a:rPr lang="fr-FR" sz="1800" b="1"/>
              <a:t> siècle </a:t>
            </a:r>
            <a:r>
              <a:rPr lang="fr-FR" sz="1800"/>
              <a:t>: exploitation de la force motrice de l’eau </a:t>
            </a:r>
            <a:r>
              <a:rPr lang="fr-FR" sz="1800">
                <a:sym typeface="Wingdings" panose="05000000000000000000" pitchFamily="2" charset="2"/>
              </a:rPr>
              <a:t> </a:t>
            </a:r>
            <a:r>
              <a:rPr lang="fr-FR" sz="1800"/>
              <a:t>artificialisation / canalisation</a:t>
            </a:r>
          </a:p>
          <a:p>
            <a:endParaRPr lang="fr-FR" sz="1200"/>
          </a:p>
          <a:p>
            <a:endParaRPr lang="fr-FR" sz="1200"/>
          </a:p>
          <a:p>
            <a:endParaRPr lang="fr-FR" sz="1200"/>
          </a:p>
          <a:p>
            <a:endParaRPr lang="fr-FR" sz="1200"/>
          </a:p>
          <a:p>
            <a:endParaRPr lang="fr-FR" sz="1200"/>
          </a:p>
          <a:p>
            <a:endParaRPr lang="fr-FR" sz="1200"/>
          </a:p>
          <a:p>
            <a:endParaRPr lang="fr-FR" sz="1200"/>
          </a:p>
          <a:p>
            <a:endParaRPr lang="fr-FR" sz="1200"/>
          </a:p>
          <a:p>
            <a:endParaRPr lang="fr-FR" sz="1200"/>
          </a:p>
          <a:p>
            <a:r>
              <a:rPr lang="fr-FR" sz="1800" b="1"/>
              <a:t>20</a:t>
            </a:r>
            <a:r>
              <a:rPr lang="fr-FR" sz="1800" b="1" baseline="30000"/>
              <a:t>ème</a:t>
            </a:r>
            <a:r>
              <a:rPr lang="fr-FR" sz="1800" b="1"/>
              <a:t> siècle </a:t>
            </a:r>
            <a:r>
              <a:rPr lang="fr-FR" sz="1800"/>
              <a:t>: utilisation de la rivière pour des usages industriels (blanchisserie, tannerie) </a:t>
            </a:r>
            <a:r>
              <a:rPr lang="fr-FR" sz="1800">
                <a:sym typeface="Wingdings" panose="05000000000000000000" pitchFamily="2" charset="2"/>
              </a:rPr>
              <a:t> dégradation qualité de l’eau  couverture progressive de sa partie aval</a:t>
            </a:r>
          </a:p>
          <a:p>
            <a:endParaRPr lang="fr-FR" sz="1800">
              <a:sym typeface="Wingdings" panose="05000000000000000000" pitchFamily="2" charset="2"/>
            </a:endParaRPr>
          </a:p>
          <a:p>
            <a:endParaRPr lang="fr-FR" sz="1800">
              <a:sym typeface="Wingdings" panose="05000000000000000000" pitchFamily="2" charset="2"/>
            </a:endParaRPr>
          </a:p>
          <a:p>
            <a:endParaRPr lang="fr-FR" sz="1800">
              <a:sym typeface="Wingdings" panose="05000000000000000000" pitchFamily="2" charset="2"/>
            </a:endParaRPr>
          </a:p>
          <a:p>
            <a:endParaRPr lang="fr-FR" sz="1800">
              <a:sym typeface="Wingdings" panose="05000000000000000000" pitchFamily="2" charset="2"/>
            </a:endParaRPr>
          </a:p>
          <a:p>
            <a:endParaRPr lang="fr-FR">
              <a:sym typeface="Wingdings" panose="05000000000000000000" pitchFamily="2" charset="2"/>
            </a:endParaRPr>
          </a:p>
          <a:p>
            <a:endParaRPr lang="fr-FR" sz="1200">
              <a:sym typeface="Wingdings" panose="05000000000000000000" pitchFamily="2" charset="2"/>
            </a:endParaRPr>
          </a:p>
          <a:p>
            <a:r>
              <a:rPr lang="fr-FR" sz="1800">
                <a:sym typeface="Wingdings" panose="05000000000000000000" pitchFamily="2" charset="2"/>
              </a:rPr>
              <a:t>Développement urbanisation et assainissement de la vallée  intégration au système d’assainissement de l’agglomération parisienne.</a:t>
            </a:r>
            <a:endParaRPr lang="fr-FR" sz="1800"/>
          </a:p>
          <a:p>
            <a:endParaRPr lang="fr-FR" sz="1800"/>
          </a:p>
          <a:p>
            <a:endParaRPr lang="fr-FR" sz="1800"/>
          </a:p>
          <a:p>
            <a:endParaRPr lang="fr-FR" sz="1200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E107D9-68B0-4C2B-AE0F-90E7BA971D4E}"/>
              </a:ext>
            </a:extLst>
          </p:cNvPr>
          <p:cNvSpPr txBox="1"/>
          <p:nvPr/>
        </p:nvSpPr>
        <p:spPr>
          <a:xfrm>
            <a:off x="-667" y="-4857"/>
            <a:ext cx="906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prstClr val="white"/>
                </a:solidFill>
                <a:latin typeface="Calibri"/>
              </a:rPr>
              <a:t>Présentation de la restauration hydrographique -  Contexte historique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1E96A3-F97B-2331-7BD7-B5B015BAB893}"/>
              </a:ext>
            </a:extLst>
          </p:cNvPr>
          <p:cNvGrpSpPr>
            <a:grpSpLocks noChangeAspect="1"/>
          </p:cNvGrpSpPr>
          <p:nvPr/>
        </p:nvGrpSpPr>
        <p:grpSpPr>
          <a:xfrm>
            <a:off x="387297" y="1127204"/>
            <a:ext cx="8304737" cy="1728000"/>
            <a:chOff x="282241" y="1267538"/>
            <a:chExt cx="8650767" cy="1805262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A04E6D33-30B9-F096-7228-7E2C52F00F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2241" y="1272800"/>
              <a:ext cx="2721154" cy="1800000"/>
              <a:chOff x="497149" y="2143126"/>
              <a:chExt cx="3551068" cy="2348976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56F8A019-D887-E86F-2B79-B3D3B3F75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37" r="55728" b="8663"/>
              <a:stretch/>
            </p:blipFill>
            <p:spPr>
              <a:xfrm>
                <a:off x="497150" y="2143126"/>
                <a:ext cx="3551067" cy="2348976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2FE5C86-0E91-C47E-BA8D-FBFE4A33E3AB}"/>
                  </a:ext>
                </a:extLst>
              </p:cNvPr>
              <p:cNvSpPr txBox="1"/>
              <p:nvPr/>
            </p:nvSpPr>
            <p:spPr>
              <a:xfrm>
                <a:off x="497149" y="2209741"/>
                <a:ext cx="1251967" cy="881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>
                    <a:solidFill>
                      <a:schemeClr val="bg1"/>
                    </a:solidFill>
                  </a:rPr>
                  <a:t>Antony</a:t>
                </a:r>
                <a:endParaRPr lang="fr-FR" sz="2000">
                  <a:solidFill>
                    <a:schemeClr val="bg1"/>
                  </a:solidFill>
                </a:endParaRPr>
              </a:p>
              <a:p>
                <a:endParaRPr lang="en-US" sz="2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C13952F5-10FD-A7FE-1294-6598A542F1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41470" y="1267538"/>
              <a:ext cx="2907691" cy="1800000"/>
              <a:chOff x="112586" y="139153"/>
              <a:chExt cx="3330556" cy="2061773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DED3AFA2-A89B-6565-C360-2C04713A9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586" y="139153"/>
                <a:ext cx="3330556" cy="2061773"/>
              </a:xfrm>
              <a:prstGeom prst="rect">
                <a:avLst/>
              </a:prstGeom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B3E15E-0FD5-FA81-3639-A57C06EA78E3}"/>
                  </a:ext>
                </a:extLst>
              </p:cNvPr>
              <p:cNvSpPr txBox="1"/>
              <p:nvPr/>
            </p:nvSpPr>
            <p:spPr>
              <a:xfrm>
                <a:off x="2327199" y="1715845"/>
                <a:ext cx="1043794" cy="33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>
                    <a:solidFill>
                      <a:schemeClr val="bg1"/>
                    </a:solidFill>
                  </a:rPr>
                  <a:t>Fresnes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D483B61-1388-A64D-9116-D7124E95B3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79984" y="1268878"/>
              <a:ext cx="2753024" cy="1800000"/>
              <a:chOff x="3272038" y="1162346"/>
              <a:chExt cx="3466750" cy="2266654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A4C51DFA-9C96-137B-1F38-A1271FB8A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7997" y="1162346"/>
                <a:ext cx="3440791" cy="2266654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B2CEA4D-61EE-D733-041F-7F66AC903553}"/>
                  </a:ext>
                </a:extLst>
              </p:cNvPr>
              <p:cNvSpPr txBox="1"/>
              <p:nvPr/>
            </p:nvSpPr>
            <p:spPr>
              <a:xfrm>
                <a:off x="3272038" y="1189329"/>
                <a:ext cx="2033200" cy="42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>
                    <a:solidFill>
                      <a:schemeClr val="bg1"/>
                    </a:solidFill>
                  </a:rPr>
                  <a:t>L’Haÿ-les-Roses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1B50BB2-F0CB-EBCA-5A10-0DB7E5AF427A}"/>
              </a:ext>
            </a:extLst>
          </p:cNvPr>
          <p:cNvGrpSpPr>
            <a:grpSpLocks noChangeAspect="1"/>
          </p:cNvGrpSpPr>
          <p:nvPr/>
        </p:nvGrpSpPr>
        <p:grpSpPr>
          <a:xfrm>
            <a:off x="1012502" y="3688975"/>
            <a:ext cx="4946619" cy="1728000"/>
            <a:chOff x="2081646" y="4392354"/>
            <a:chExt cx="5152729" cy="1800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26968B-D314-60D0-4AB6-6669D8908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7969" y="4392354"/>
              <a:ext cx="2496406" cy="1800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F2876D7-9F31-D116-4BC3-883977B2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1646" y="4392354"/>
              <a:ext cx="2490354" cy="1800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160D4A64-9F3C-3F70-5619-DFC8C6297F65}"/>
              </a:ext>
            </a:extLst>
          </p:cNvPr>
          <p:cNvSpPr txBox="1"/>
          <p:nvPr/>
        </p:nvSpPr>
        <p:spPr>
          <a:xfrm>
            <a:off x="6182829" y="4495636"/>
            <a:ext cx="300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tx2"/>
                </a:solidFill>
              </a:rPr>
              <a:t>Canalisation de la Bièvre </a:t>
            </a:r>
          </a:p>
          <a:p>
            <a:r>
              <a:rPr lang="fr-FR" b="1">
                <a:solidFill>
                  <a:schemeClr val="tx2"/>
                </a:solidFill>
              </a:rPr>
              <a:t>dans le parc Heller en 1956</a:t>
            </a:r>
            <a:endParaRPr lang="en-US" b="1">
              <a:solidFill>
                <a:schemeClr val="tx2"/>
              </a:solidFill>
            </a:endParaRPr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DDA3DDD2-FFA7-B6A4-041D-1C999560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52" y="406363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49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BBD4B56-5571-BFDE-EB00-DFE3D978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CC86A95-845B-45BE-4116-193B141A43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75F50E-C813-2571-A962-22F72B3DB39E}"/>
              </a:ext>
            </a:extLst>
          </p:cNvPr>
          <p:cNvSpPr txBox="1"/>
          <p:nvPr/>
        </p:nvSpPr>
        <p:spPr>
          <a:xfrm>
            <a:off x="-1" y="36576"/>
            <a:ext cx="903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alibri"/>
              </a:rPr>
              <a:t>Contexte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9FA7E64-6FA0-2A59-171D-81661F99E4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34608" y="1658598"/>
            <a:ext cx="3609392" cy="2702278"/>
          </a:xfrm>
          <a:ln>
            <a:noFill/>
          </a:ln>
        </p:spPr>
        <p:txBody>
          <a:bodyPr/>
          <a:lstStyle/>
          <a:p>
            <a:r>
              <a:rPr lang="fr-FR" dirty="0">
                <a:latin typeface="+mj-lt"/>
              </a:rPr>
              <a:t>📍 </a:t>
            </a:r>
            <a:r>
              <a:rPr lang="fr-FR" b="1" dirty="0">
                <a:latin typeface="+mj-lt"/>
              </a:rPr>
              <a:t>Localisation : </a:t>
            </a:r>
            <a:r>
              <a:rPr lang="fr-FR" dirty="0">
                <a:latin typeface="+mj-lt"/>
              </a:rPr>
              <a:t>Hauts-de-Seine (92), Île-de-France</a:t>
            </a:r>
          </a:p>
          <a:p>
            <a:br>
              <a:rPr lang="fr-FR" dirty="0">
                <a:latin typeface="+mj-lt"/>
              </a:rPr>
            </a:br>
            <a:r>
              <a:rPr lang="fr-FR" dirty="0">
                <a:latin typeface="+mj-lt"/>
              </a:rPr>
              <a:t>👥 </a:t>
            </a:r>
            <a:r>
              <a:rPr lang="fr-FR" b="1" dirty="0">
                <a:latin typeface="+mj-lt"/>
              </a:rPr>
              <a:t>Population</a:t>
            </a:r>
            <a:r>
              <a:rPr lang="fr-FR" dirty="0">
                <a:latin typeface="+mj-lt"/>
              </a:rPr>
              <a:t> : Environ 62 000 habitants</a:t>
            </a:r>
          </a:p>
          <a:p>
            <a:br>
              <a:rPr lang="fr-FR" dirty="0">
                <a:latin typeface="+mj-lt"/>
              </a:rPr>
            </a:br>
            <a:r>
              <a:rPr lang="fr-FR" dirty="0">
                <a:latin typeface="+mj-lt"/>
              </a:rPr>
              <a:t>📏 </a:t>
            </a:r>
            <a:r>
              <a:rPr lang="fr-FR" b="1" dirty="0">
                <a:latin typeface="+mj-lt"/>
              </a:rPr>
              <a:t>Superficie</a:t>
            </a:r>
            <a:r>
              <a:rPr lang="fr-FR" dirty="0">
                <a:latin typeface="+mj-lt"/>
              </a:rPr>
              <a:t> : 9,56 km²</a:t>
            </a:r>
          </a:p>
          <a:p>
            <a:br>
              <a:rPr lang="fr-FR" dirty="0">
                <a:latin typeface="+mj-lt"/>
              </a:rPr>
            </a:br>
            <a:r>
              <a:rPr lang="fr-FR" dirty="0">
                <a:latin typeface="+mj-lt"/>
              </a:rPr>
              <a:t>🌆 </a:t>
            </a:r>
            <a:r>
              <a:rPr lang="fr-FR" b="1" dirty="0">
                <a:latin typeface="+mj-lt"/>
              </a:rPr>
              <a:t>Intercommunalité</a:t>
            </a:r>
            <a:r>
              <a:rPr lang="fr-FR" dirty="0">
                <a:latin typeface="+mj-lt"/>
              </a:rPr>
              <a:t> : </a:t>
            </a:r>
            <a:r>
              <a:rPr lang="fr-FR" b="1" i="1" dirty="0">
                <a:latin typeface="+mj-lt"/>
              </a:rPr>
              <a:t>Métropole du Grand Paris</a:t>
            </a:r>
            <a:r>
              <a:rPr lang="fr-FR" dirty="0">
                <a:latin typeface="+mj-lt"/>
              </a:rPr>
              <a:t>, Vallée Sud Grand Paris</a:t>
            </a:r>
          </a:p>
        </p:txBody>
      </p:sp>
      <p:pic>
        <p:nvPicPr>
          <p:cNvPr id="1026" name="Picture 2" descr="Déménagement à Antony - Déménageurs en Hauts-de-Seine">
            <a:extLst>
              <a:ext uri="{FF2B5EF4-FFF2-40B4-BE49-F238E27FC236}">
                <a16:creationId xmlns:a16="http://schemas.microsoft.com/office/drawing/2014/main" id="{ED9BCCDA-F5E9-8497-9DFB-1845F377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8" y="1658598"/>
            <a:ext cx="5238750" cy="3638550"/>
          </a:xfrm>
          <a:prstGeom prst="rect">
            <a:avLst/>
          </a:prstGeom>
          <a:ln w="38100" cap="sq">
            <a:solidFill>
              <a:srgbClr val="02529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76FA83F-E140-745B-AAF8-D8D53B30E34B}"/>
              </a:ext>
            </a:extLst>
          </p:cNvPr>
          <p:cNvSpPr txBox="1"/>
          <p:nvPr/>
        </p:nvSpPr>
        <p:spPr>
          <a:xfrm>
            <a:off x="109330" y="862976"/>
            <a:ext cx="4605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u="sng" dirty="0">
                <a:solidFill>
                  <a:srgbClr val="00519E"/>
                </a:solidFill>
              </a:rPr>
              <a:t>La ville d’Antony: 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0866F8B8-DF1D-3033-6297-5E39B3920C58}"/>
              </a:ext>
            </a:extLst>
          </p:cNvPr>
          <p:cNvSpPr/>
          <p:nvPr/>
        </p:nvSpPr>
        <p:spPr>
          <a:xfrm>
            <a:off x="1839686" y="3635829"/>
            <a:ext cx="522514" cy="446314"/>
          </a:xfrm>
          <a:custGeom>
            <a:avLst/>
            <a:gdLst>
              <a:gd name="connsiteX0" fmla="*/ 130628 w 522514"/>
              <a:gd name="connsiteY0" fmla="*/ 108857 h 446314"/>
              <a:gd name="connsiteX1" fmla="*/ 217714 w 522514"/>
              <a:gd name="connsiteY1" fmla="*/ 185057 h 446314"/>
              <a:gd name="connsiteX2" fmla="*/ 391885 w 522514"/>
              <a:gd name="connsiteY2" fmla="*/ 108857 h 446314"/>
              <a:gd name="connsiteX3" fmla="*/ 522514 w 522514"/>
              <a:gd name="connsiteY3" fmla="*/ 0 h 446314"/>
              <a:gd name="connsiteX4" fmla="*/ 522514 w 522514"/>
              <a:gd name="connsiteY4" fmla="*/ 130628 h 446314"/>
              <a:gd name="connsiteX5" fmla="*/ 326571 w 522514"/>
              <a:gd name="connsiteY5" fmla="*/ 261257 h 446314"/>
              <a:gd name="connsiteX6" fmla="*/ 185057 w 522514"/>
              <a:gd name="connsiteY6" fmla="*/ 359228 h 446314"/>
              <a:gd name="connsiteX7" fmla="*/ 76200 w 522514"/>
              <a:gd name="connsiteY7" fmla="*/ 446314 h 446314"/>
              <a:gd name="connsiteX8" fmla="*/ 0 w 522514"/>
              <a:gd name="connsiteY8" fmla="*/ 326571 h 446314"/>
              <a:gd name="connsiteX9" fmla="*/ 65314 w 522514"/>
              <a:gd name="connsiteY9" fmla="*/ 250371 h 446314"/>
              <a:gd name="connsiteX10" fmla="*/ 54428 w 522514"/>
              <a:gd name="connsiteY10" fmla="*/ 217714 h 446314"/>
              <a:gd name="connsiteX11" fmla="*/ 130628 w 522514"/>
              <a:gd name="connsiteY11" fmla="*/ 108857 h 4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2514" h="446314">
                <a:moveTo>
                  <a:pt x="130628" y="108857"/>
                </a:moveTo>
                <a:lnTo>
                  <a:pt x="217714" y="185057"/>
                </a:lnTo>
                <a:lnTo>
                  <a:pt x="391885" y="108857"/>
                </a:lnTo>
                <a:lnTo>
                  <a:pt x="522514" y="0"/>
                </a:lnTo>
                <a:lnTo>
                  <a:pt x="522514" y="130628"/>
                </a:lnTo>
                <a:lnTo>
                  <a:pt x="326571" y="261257"/>
                </a:lnTo>
                <a:lnTo>
                  <a:pt x="185057" y="359228"/>
                </a:lnTo>
                <a:lnTo>
                  <a:pt x="76200" y="446314"/>
                </a:lnTo>
                <a:lnTo>
                  <a:pt x="0" y="326571"/>
                </a:lnTo>
                <a:lnTo>
                  <a:pt x="65314" y="250371"/>
                </a:lnTo>
                <a:lnTo>
                  <a:pt x="54428" y="217714"/>
                </a:lnTo>
                <a:lnTo>
                  <a:pt x="130628" y="108857"/>
                </a:lnTo>
                <a:close/>
              </a:path>
            </a:pathLst>
          </a:custGeom>
          <a:noFill/>
          <a:ln w="38100">
            <a:solidFill>
              <a:srgbClr val="CBB2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C2FB178B-DA43-E409-35F2-44F9B6B42E71}"/>
              </a:ext>
            </a:extLst>
          </p:cNvPr>
          <p:cNvSpPr/>
          <p:nvPr/>
        </p:nvSpPr>
        <p:spPr>
          <a:xfrm>
            <a:off x="1774371" y="3429000"/>
            <a:ext cx="206829" cy="293914"/>
          </a:xfrm>
          <a:custGeom>
            <a:avLst/>
            <a:gdLst>
              <a:gd name="connsiteX0" fmla="*/ 206829 w 206829"/>
              <a:gd name="connsiteY0" fmla="*/ 293914 h 293914"/>
              <a:gd name="connsiteX1" fmla="*/ 54429 w 206829"/>
              <a:gd name="connsiteY1" fmla="*/ 119743 h 293914"/>
              <a:gd name="connsiteX2" fmla="*/ 0 w 206829"/>
              <a:gd name="connsiteY2" fmla="*/ 0 h 293914"/>
              <a:gd name="connsiteX3" fmla="*/ 10886 w 206829"/>
              <a:gd name="connsiteY3" fmla="*/ 130629 h 293914"/>
              <a:gd name="connsiteX4" fmla="*/ 206829 w 206829"/>
              <a:gd name="connsiteY4" fmla="*/ 293914 h 293914"/>
              <a:gd name="connsiteX0" fmla="*/ 206829 w 206829"/>
              <a:gd name="connsiteY0" fmla="*/ 293914 h 293914"/>
              <a:gd name="connsiteX1" fmla="*/ 54429 w 206829"/>
              <a:gd name="connsiteY1" fmla="*/ 119743 h 293914"/>
              <a:gd name="connsiteX2" fmla="*/ 0 w 206829"/>
              <a:gd name="connsiteY2" fmla="*/ 0 h 293914"/>
              <a:gd name="connsiteX3" fmla="*/ 10886 w 206829"/>
              <a:gd name="connsiteY3" fmla="*/ 130629 h 293914"/>
              <a:gd name="connsiteX4" fmla="*/ 87086 w 206829"/>
              <a:gd name="connsiteY4" fmla="*/ 217714 h 293914"/>
              <a:gd name="connsiteX5" fmla="*/ 206829 w 206829"/>
              <a:gd name="connsiteY5" fmla="*/ 293914 h 293914"/>
              <a:gd name="connsiteX0" fmla="*/ 206829 w 206829"/>
              <a:gd name="connsiteY0" fmla="*/ 293914 h 293914"/>
              <a:gd name="connsiteX1" fmla="*/ 54429 w 206829"/>
              <a:gd name="connsiteY1" fmla="*/ 119743 h 293914"/>
              <a:gd name="connsiteX2" fmla="*/ 0 w 206829"/>
              <a:gd name="connsiteY2" fmla="*/ 0 h 293914"/>
              <a:gd name="connsiteX3" fmla="*/ 10886 w 206829"/>
              <a:gd name="connsiteY3" fmla="*/ 130629 h 293914"/>
              <a:gd name="connsiteX4" fmla="*/ 119744 w 206829"/>
              <a:gd name="connsiteY4" fmla="*/ 283028 h 293914"/>
              <a:gd name="connsiteX5" fmla="*/ 206829 w 206829"/>
              <a:gd name="connsiteY5" fmla="*/ 293914 h 29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29" h="293914">
                <a:moveTo>
                  <a:pt x="206829" y="293914"/>
                </a:moveTo>
                <a:lnTo>
                  <a:pt x="54429" y="119743"/>
                </a:lnTo>
                <a:lnTo>
                  <a:pt x="0" y="0"/>
                </a:lnTo>
                <a:lnTo>
                  <a:pt x="10886" y="130629"/>
                </a:lnTo>
                <a:lnTo>
                  <a:pt x="119744" y="283028"/>
                </a:lnTo>
                <a:lnTo>
                  <a:pt x="206829" y="293914"/>
                </a:lnTo>
                <a:close/>
              </a:path>
            </a:pathLst>
          </a:custGeom>
          <a:ln w="38100">
            <a:solidFill>
              <a:srgbClr val="CBB2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620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44DB4D-2741-123B-1ACE-02C3E3096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2D44F0-AA63-34D0-E1B9-9F281ACCE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52FD06-109F-BC17-FEAA-C7713137A15E}"/>
              </a:ext>
            </a:extLst>
          </p:cNvPr>
          <p:cNvSpPr txBox="1"/>
          <p:nvPr/>
        </p:nvSpPr>
        <p:spPr>
          <a:xfrm>
            <a:off x="-1" y="36576"/>
            <a:ext cx="903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alibri"/>
              </a:rPr>
              <a:t>Acteurs du projet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A1198E-0864-C406-E29E-197AB5E0C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89" y="568766"/>
            <a:ext cx="544710" cy="7827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565B1D-50A4-E0F6-F59F-A5B55350DD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73"/>
          <a:stretch/>
        </p:blipFill>
        <p:spPr>
          <a:xfrm>
            <a:off x="1233190" y="555542"/>
            <a:ext cx="1750719" cy="79357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FA701B9-2862-D90E-BA20-BB1D5CBD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55" y="2361733"/>
            <a:ext cx="4768058" cy="394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63348B4B-6656-31BF-ED96-A4003F7FA69F}"/>
              </a:ext>
            </a:extLst>
          </p:cNvPr>
          <p:cNvSpPr txBox="1">
            <a:spLocks/>
          </p:cNvSpPr>
          <p:nvPr/>
        </p:nvSpPr>
        <p:spPr>
          <a:xfrm>
            <a:off x="324025" y="1577374"/>
            <a:ext cx="3313697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16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40000" indent="-216000" algn="l" defTabSz="914400" rtl="0" eaLnBrk="1" latinLnBrk="0" hangingPunct="1">
              <a:spcBef>
                <a:spcPts val="1200"/>
              </a:spcBef>
              <a:buClr>
                <a:srgbClr val="00519E"/>
              </a:buClr>
              <a:buFont typeface="Arial" panose="020B0604020202020204" pitchFamily="34" charset="0"/>
              <a:buChar char="●"/>
              <a:defRPr lang="fr-FR"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latin typeface="+mn-lt"/>
                <a:cs typeface="Times New Roman" panose="02020603050405020304" pitchFamily="18" charset="0"/>
              </a:rPr>
              <a:t>Restauration hydromorphologique du ru des Godets et de la Bièvre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977706-14E5-527B-31CB-B3AA1B496562}"/>
              </a:ext>
            </a:extLst>
          </p:cNvPr>
          <p:cNvSpPr txBox="1">
            <a:spLocks/>
          </p:cNvSpPr>
          <p:nvPr/>
        </p:nvSpPr>
        <p:spPr>
          <a:xfrm>
            <a:off x="5658989" y="1565723"/>
            <a:ext cx="2572416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16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40000" indent="-216000" algn="l" defTabSz="914400" rtl="0" eaLnBrk="1" latinLnBrk="0" hangingPunct="1">
              <a:spcBef>
                <a:spcPts val="1200"/>
              </a:spcBef>
              <a:buClr>
                <a:srgbClr val="00519E"/>
              </a:buClr>
              <a:buFont typeface="Arial" panose="020B0604020202020204" pitchFamily="34" charset="0"/>
              <a:buChar char="●"/>
              <a:defRPr lang="fr-FR"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400" b="1" dirty="0">
                <a:latin typeface="+mn-lt"/>
                <a:cs typeface="Times New Roman" panose="02020603050405020304" pitchFamily="18" charset="0"/>
              </a:rPr>
              <a:t>Restauration du parc Heller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C5A39FD-616F-A7D9-A4FC-A69643956B89}"/>
              </a:ext>
            </a:extLst>
          </p:cNvPr>
          <p:cNvCxnSpPr>
            <a:cxnSpLocks/>
          </p:cNvCxnSpPr>
          <p:nvPr/>
        </p:nvCxnSpPr>
        <p:spPr>
          <a:xfrm>
            <a:off x="3818762" y="1867791"/>
            <a:ext cx="1506476" cy="0"/>
          </a:xfrm>
          <a:prstGeom prst="straightConnector1">
            <a:avLst/>
          </a:prstGeom>
          <a:ln w="38100">
            <a:solidFill>
              <a:srgbClr val="00519E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D671A38F-E2E4-FE02-8418-5DA438B69BD3}"/>
              </a:ext>
            </a:extLst>
          </p:cNvPr>
          <p:cNvSpPr txBox="1">
            <a:spLocks/>
          </p:cNvSpPr>
          <p:nvPr/>
        </p:nvSpPr>
        <p:spPr>
          <a:xfrm>
            <a:off x="324025" y="2014325"/>
            <a:ext cx="2572416" cy="2616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16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40000" indent="-216000" algn="l" defTabSz="914400" rtl="0" eaLnBrk="1" latinLnBrk="0" hangingPunct="1">
              <a:spcBef>
                <a:spcPts val="1200"/>
              </a:spcBef>
              <a:buClr>
                <a:srgbClr val="00519E"/>
              </a:buClr>
              <a:buFont typeface="Arial" panose="020B0604020202020204" pitchFamily="34" charset="0"/>
              <a:buChar char="●"/>
              <a:defRPr lang="fr-FR"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050" i="1" dirty="0">
                <a:latin typeface="+mn-lt"/>
                <a:cs typeface="Times New Roman" panose="02020603050405020304" pitchFamily="18" charset="0"/>
              </a:rPr>
              <a:t>Financement propre</a:t>
            </a: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AE0CE914-4DE0-A921-140C-A5D1FE9032F7}"/>
              </a:ext>
            </a:extLst>
          </p:cNvPr>
          <p:cNvSpPr txBox="1">
            <a:spLocks/>
          </p:cNvSpPr>
          <p:nvPr/>
        </p:nvSpPr>
        <p:spPr>
          <a:xfrm>
            <a:off x="4861378" y="1787534"/>
            <a:ext cx="3958597" cy="2539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fr-FR" sz="16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40000" indent="-216000" algn="l" defTabSz="914400" rtl="0" eaLnBrk="1" latinLnBrk="0" hangingPunct="1">
              <a:spcBef>
                <a:spcPts val="1200"/>
              </a:spcBef>
              <a:buClr>
                <a:srgbClr val="00519E"/>
              </a:buClr>
              <a:buFont typeface="Arial" panose="020B0604020202020204" pitchFamily="34" charset="0"/>
              <a:buChar char="●"/>
              <a:defRPr lang="fr-FR"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50" i="1" dirty="0">
                <a:latin typeface="+mn-lt"/>
                <a:cs typeface="Times New Roman" panose="02020603050405020304" pitchFamily="18" charset="0"/>
              </a:rPr>
              <a:t>Financement Fond biodiversité/Région/Agence de l’eau 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9C43868-90A4-3C93-6F6D-478B4F870838}"/>
              </a:ext>
            </a:extLst>
          </p:cNvPr>
          <p:cNvCxnSpPr/>
          <p:nvPr/>
        </p:nvCxnSpPr>
        <p:spPr>
          <a:xfrm>
            <a:off x="1188720" y="1426258"/>
            <a:ext cx="1853184" cy="0"/>
          </a:xfrm>
          <a:prstGeom prst="line">
            <a:avLst/>
          </a:prstGeom>
          <a:ln w="38100">
            <a:solidFill>
              <a:srgbClr val="72AE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1FF8736-780F-E177-8906-0E65E75A76F2}"/>
              </a:ext>
            </a:extLst>
          </p:cNvPr>
          <p:cNvCxnSpPr/>
          <p:nvPr/>
        </p:nvCxnSpPr>
        <p:spPr>
          <a:xfrm>
            <a:off x="5864352" y="1426258"/>
            <a:ext cx="1853184" cy="0"/>
          </a:xfrm>
          <a:prstGeom prst="line">
            <a:avLst/>
          </a:prstGeom>
          <a:ln w="38100">
            <a:solidFill>
              <a:srgbClr val="BAA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928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8F246C-C023-10D6-6AB5-9AB29134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68B9-11C7-4EE5-B365-FED7D5113C14}" type="datetime1">
              <a:rPr lang="fr-FR" smtClean="0"/>
              <a:t>01/10/2025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6D38DD-E530-9546-0CD3-A5742A94E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1AAF37F3-018A-4914-95D5-5702BD6677D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D13D668-10BF-A53D-86B8-CA2987020A83}"/>
              </a:ext>
            </a:extLst>
          </p:cNvPr>
          <p:cNvSpPr txBox="1"/>
          <p:nvPr/>
        </p:nvSpPr>
        <p:spPr>
          <a:xfrm>
            <a:off x="60950" y="650029"/>
            <a:ext cx="1301029" cy="307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600"/>
              </a:spcAft>
            </a:pPr>
            <a:r>
              <a:rPr lang="fr-FR" sz="1800" b="1">
                <a:solidFill>
                  <a:srgbClr val="02529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Etat initial </a:t>
            </a:r>
            <a:r>
              <a:rPr lang="fr-FR" sz="1800">
                <a:solidFill>
                  <a:srgbClr val="02529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9B5145-78ED-A7EB-C60E-5B1B3EEA3D01}"/>
              </a:ext>
            </a:extLst>
          </p:cNvPr>
          <p:cNvSpPr txBox="1"/>
          <p:nvPr/>
        </p:nvSpPr>
        <p:spPr>
          <a:xfrm>
            <a:off x="-1" y="36576"/>
            <a:ext cx="903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prstClr val="white"/>
                </a:solidFill>
                <a:latin typeface="Calibri"/>
              </a:rPr>
              <a:t>Restauration hydromorphologique de la Bièvre et du ru des Godets </a:t>
            </a:r>
          </a:p>
        </p:txBody>
      </p:sp>
      <p:pic>
        <p:nvPicPr>
          <p:cNvPr id="18" name="Image 17" descr="Une image contenant carte, texte, diagramme, Plan&#10;&#10;Description générée automatiquement">
            <a:extLst>
              <a:ext uri="{FF2B5EF4-FFF2-40B4-BE49-F238E27FC236}">
                <a16:creationId xmlns:a16="http://schemas.microsoft.com/office/drawing/2014/main" id="{479AD5D2-E302-5462-C889-E79C48C17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1"/>
          <a:stretch/>
        </p:blipFill>
        <p:spPr>
          <a:xfrm>
            <a:off x="132796" y="1322132"/>
            <a:ext cx="7495221" cy="4868894"/>
          </a:xfrm>
          <a:prstGeom prst="rect">
            <a:avLst/>
          </a:prstGeom>
          <a:ln>
            <a:solidFill>
              <a:srgbClr val="00519E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1B6E9BA-EFED-DA1D-422C-0C86F5CB0E2F}"/>
              </a:ext>
            </a:extLst>
          </p:cNvPr>
          <p:cNvSpPr txBox="1"/>
          <p:nvPr/>
        </p:nvSpPr>
        <p:spPr>
          <a:xfrm>
            <a:off x="2473414" y="5612107"/>
            <a:ext cx="2588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1" u="sng" dirty="0"/>
              <a:t>Bièvre canalisée dans le parc Heller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010E79-5FBA-D8BE-2BDE-7806D1029F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148" y="434946"/>
            <a:ext cx="2549825" cy="19414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1EABFA5-5A58-D0CE-202B-CE8CB0BAE571}"/>
              </a:ext>
            </a:extLst>
          </p:cNvPr>
          <p:cNvSpPr txBox="1"/>
          <p:nvPr/>
        </p:nvSpPr>
        <p:spPr>
          <a:xfrm>
            <a:off x="7857857" y="2099361"/>
            <a:ext cx="1286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1" u="sng" dirty="0"/>
              <a:t>Ru des Godets </a:t>
            </a:r>
          </a:p>
        </p:txBody>
      </p:sp>
    </p:spTree>
    <p:extLst>
      <p:ext uri="{BB962C8B-B14F-4D97-AF65-F5344CB8AC3E}">
        <p14:creationId xmlns:p14="http://schemas.microsoft.com/office/powerpoint/2010/main" val="21804696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is EN/FR/ES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811877B-5745-4CF9-A696-4D71D41A49F4}" vid="{2B5F8F9F-57A7-4DC4-934B-CD4C887235D3}"/>
    </a:ext>
  </a:extLst>
</a:theme>
</file>

<file path=ppt/theme/theme3.xml><?xml version="1.0" encoding="utf-8"?>
<a:theme xmlns:a="http://schemas.openxmlformats.org/drawingml/2006/main" name="1_Egis FR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gis-PPT_SlideMaster_2023_Français" id="{BE92B7B7-ECC2-4F2D-90B2-D97D2E5D302F}" vid="{A672AA68-8AE2-4F66-8C3F-F2241974CEEC}"/>
    </a:ext>
  </a:extLst>
</a:theme>
</file>

<file path=ppt/theme/theme4.xml><?xml version="1.0" encoding="utf-8"?>
<a:theme xmlns:a="http://schemas.openxmlformats.org/drawingml/2006/main" name="Egis FR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ED7F3313C9C418BB9967F07BE8D0B" ma:contentTypeVersion="3" ma:contentTypeDescription="Crée un document." ma:contentTypeScope="" ma:versionID="0e2d3f5ab35efc5e37a6c53fc63670f6">
  <xsd:schema xmlns:xsd="http://www.w3.org/2001/XMLSchema" xmlns:xs="http://www.w3.org/2001/XMLSchema" xmlns:p="http://schemas.microsoft.com/office/2006/metadata/properties" xmlns:ns2="2c519c75-7e77-4c41-b735-1dd8a9f7cfda" targetNamespace="http://schemas.microsoft.com/office/2006/metadata/properties" ma:root="true" ma:fieldsID="15d7479385464bb5e433aaf0963bd2da" ns2:_="">
    <xsd:import namespace="2c519c75-7e77-4c41-b735-1dd8a9f7cf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19c75-7e77-4c41-b735-1dd8a9f7cf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E1C7E5-C145-49B2-88D6-866E52ECA2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5D746A-659B-4499-8AFE-9E06B0CF5F88}"/>
</file>

<file path=customXml/itemProps3.xml><?xml version="1.0" encoding="utf-8"?>
<ds:datastoreItem xmlns:ds="http://schemas.openxmlformats.org/officeDocument/2006/customXml" ds:itemID="{249CA173-25F4-4E82-88A4-79AB6248776F}">
  <ds:schemaRefs>
    <ds:schemaRef ds:uri="3abea93d-bbdf-446e-885c-7d306b804251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15f5d272-a6ce-468f-a22d-2b3c4fbda1e3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1500</Words>
  <Application>Microsoft Office PowerPoint</Application>
  <PresentationFormat>Affichage à l'écran (4:3)</PresentationFormat>
  <Paragraphs>246</Paragraphs>
  <Slides>19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19</vt:i4>
      </vt:variant>
    </vt:vector>
  </HeadingPairs>
  <TitlesOfParts>
    <vt:vector size="38" baseType="lpstr">
      <vt:lpstr>Abadi Extra Light</vt:lpstr>
      <vt:lpstr>Arial</vt:lpstr>
      <vt:lpstr>Calibri</vt:lpstr>
      <vt:lpstr>Courier New</vt:lpstr>
      <vt:lpstr>DIN</vt:lpstr>
      <vt:lpstr>Liberation Sans</vt:lpstr>
      <vt:lpstr>Segoe UI</vt:lpstr>
      <vt:lpstr>Segoe UI </vt:lpstr>
      <vt:lpstr>Segoe UI Black</vt:lpstr>
      <vt:lpstr>Segoe UI Semibold</vt:lpstr>
      <vt:lpstr>Segoe UI Symbol</vt:lpstr>
      <vt:lpstr>Times New Roman</vt:lpstr>
      <vt:lpstr>Verdana</vt:lpstr>
      <vt:lpstr>Webdings</vt:lpstr>
      <vt:lpstr>Wingdings</vt:lpstr>
      <vt:lpstr>Thème Office</vt:lpstr>
      <vt:lpstr>Egis EN/FR/ES</vt:lpstr>
      <vt:lpstr>1_Egis FR</vt:lpstr>
      <vt:lpstr>Egis FR</vt:lpstr>
      <vt:lpstr>Réaménagement du parc Heller et restauration hydromorphologique du ru des Godets et de la Bièvre – commune d’Antony (92)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Profils type</vt:lpstr>
      <vt:lpstr>Présentation PowerPoint</vt:lpstr>
      <vt:lpstr>Projet de réouverture de la Bièvre sur le secteur du Château Sarran </vt:lpstr>
      <vt:lpstr>Projet de réouverture de la Bièvre sur le secteur du Château Sarran </vt:lpstr>
      <vt:lpstr>La construction d’un programme</vt:lpstr>
      <vt:lpstr>Présentation PowerPoint</vt:lpstr>
      <vt:lpstr>Présentation PowerPoint</vt:lpstr>
      <vt:lpstr>Présentation PowerPoint</vt:lpstr>
      <vt:lpstr>Merci de votre attention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DE2PLUS;Valérie Gérard-Hirne</dc:creator>
  <cp:lastModifiedBy>PLESSIS Alice</cp:lastModifiedBy>
  <cp:revision>13</cp:revision>
  <cp:lastPrinted>2025-01-29T10:05:52Z</cp:lastPrinted>
  <dcterms:created xsi:type="dcterms:W3CDTF">2016-06-17T10:51:21Z</dcterms:created>
  <dcterms:modified xsi:type="dcterms:W3CDTF">2025-10-01T12:41:57Z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0x010100AA5ED7F3313C9C418BB9967F07BE8D0B</vt:lpwstr>
  </property>
  <property fmtid="{D5CDD505-2E9C-101B-9397-08002B2CF9AE}" pid="3" name="MediaServiceImageTags">
    <vt:lpwstr/>
  </property>
</Properties>
</file>